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 id="2147483749" r:id="rId2"/>
    <p:sldMasterId id="2147483762" r:id="rId3"/>
    <p:sldMasterId id="2147483767" r:id="rId4"/>
    <p:sldMasterId id="2147483780" r:id="rId5"/>
  </p:sldMasterIdLst>
  <p:notesMasterIdLst>
    <p:notesMasterId r:id="rId44"/>
  </p:notesMasterIdLst>
  <p:sldIdLst>
    <p:sldId id="256" r:id="rId6"/>
    <p:sldId id="257" r:id="rId7"/>
    <p:sldId id="285" r:id="rId8"/>
    <p:sldId id="281" r:id="rId9"/>
    <p:sldId id="282" r:id="rId10"/>
    <p:sldId id="259" r:id="rId11"/>
    <p:sldId id="287" r:id="rId12"/>
    <p:sldId id="260" r:id="rId13"/>
    <p:sldId id="288" r:id="rId14"/>
    <p:sldId id="289" r:id="rId15"/>
    <p:sldId id="290" r:id="rId16"/>
    <p:sldId id="291" r:id="rId17"/>
    <p:sldId id="292" r:id="rId18"/>
    <p:sldId id="293" r:id="rId19"/>
    <p:sldId id="261" r:id="rId20"/>
    <p:sldId id="280" r:id="rId21"/>
    <p:sldId id="264" r:id="rId22"/>
    <p:sldId id="262" r:id="rId23"/>
    <p:sldId id="265" r:id="rId24"/>
    <p:sldId id="277" r:id="rId25"/>
    <p:sldId id="266" r:id="rId26"/>
    <p:sldId id="278" r:id="rId27"/>
    <p:sldId id="267" r:id="rId28"/>
    <p:sldId id="268" r:id="rId29"/>
    <p:sldId id="270" r:id="rId30"/>
    <p:sldId id="272" r:id="rId31"/>
    <p:sldId id="271" r:id="rId32"/>
    <p:sldId id="273" r:id="rId33"/>
    <p:sldId id="274" r:id="rId34"/>
    <p:sldId id="275" r:id="rId35"/>
    <p:sldId id="276" r:id="rId36"/>
    <p:sldId id="286" r:id="rId37"/>
    <p:sldId id="294" r:id="rId38"/>
    <p:sldId id="295" r:id="rId39"/>
    <p:sldId id="296" r:id="rId40"/>
    <p:sldId id="297" r:id="rId41"/>
    <p:sldId id="298" r:id="rId42"/>
    <p:sldId id="283" r:id="rId4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A9C1"/>
    <a:srgbClr val="B8C236"/>
    <a:srgbClr val="E25016"/>
    <a:srgbClr val="B13F52"/>
    <a:srgbClr val="AE4245"/>
    <a:srgbClr val="66FFFF"/>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72"/>
    <p:restoredTop sz="92730" autoAdjust="0"/>
  </p:normalViewPr>
  <p:slideViewPr>
    <p:cSldViewPr snapToGrid="0">
      <p:cViewPr varScale="1">
        <p:scale>
          <a:sx n="67" d="100"/>
          <a:sy n="67" d="100"/>
        </p:scale>
        <p:origin x="18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CD64B-EAA1-426A-9069-B7794EA60E3D}" type="datetimeFigureOut">
              <a:rPr lang="en-US" smtClean="0"/>
              <a:t>23/12/2020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7623E-A16C-4737-A024-9B19F88627B2}" type="slidenum">
              <a:rPr lang="en-US" smtClean="0"/>
              <a:t>‹#›</a:t>
            </a:fld>
            <a:endParaRPr lang="en-US"/>
          </a:p>
        </p:txBody>
      </p:sp>
    </p:spTree>
    <p:extLst>
      <p:ext uri="{BB962C8B-B14F-4D97-AF65-F5344CB8AC3E}">
        <p14:creationId xmlns:p14="http://schemas.microsoft.com/office/powerpoint/2010/main" val="1142520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07623E-A16C-4737-A024-9B19F88627B2}" type="slidenum">
              <a:rPr lang="en-US" smtClean="0"/>
              <a:t>1</a:t>
            </a:fld>
            <a:endParaRPr lang="en-US"/>
          </a:p>
        </p:txBody>
      </p:sp>
    </p:spTree>
    <p:extLst>
      <p:ext uri="{BB962C8B-B14F-4D97-AF65-F5344CB8AC3E}">
        <p14:creationId xmlns:p14="http://schemas.microsoft.com/office/powerpoint/2010/main" val="815988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07623E-A16C-4737-A024-9B19F88627B2}" type="slidenum">
              <a:rPr lang="en-US" smtClean="0"/>
              <a:t>38</a:t>
            </a:fld>
            <a:endParaRPr lang="en-US"/>
          </a:p>
        </p:txBody>
      </p:sp>
    </p:spTree>
    <p:extLst>
      <p:ext uri="{BB962C8B-B14F-4D97-AF65-F5344CB8AC3E}">
        <p14:creationId xmlns:p14="http://schemas.microsoft.com/office/powerpoint/2010/main" val="3615063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a:t>Bình</a:t>
            </a:r>
            <a:r>
              <a:rPr lang="vi-VN" baseline="0" dirty="0"/>
              <a:t> thường khi ở trạng thái nghỉ, điện thế trong tế bào sẽ âm hơn bên ngoài tế bào. Và</a:t>
            </a:r>
            <a:r>
              <a:rPr lang="en-US" baseline="0" dirty="0"/>
              <a:t> </a:t>
            </a:r>
            <a:r>
              <a:rPr lang="en-US" baseline="0" dirty="0" err="1"/>
              <a:t>khi</a:t>
            </a:r>
            <a:r>
              <a:rPr lang="en-US" baseline="0" dirty="0"/>
              <a:t> </a:t>
            </a:r>
            <a:r>
              <a:rPr lang="en-US" baseline="0" dirty="0" err="1"/>
              <a:t>có</a:t>
            </a:r>
            <a:r>
              <a:rPr lang="en-US" baseline="0" dirty="0"/>
              <a:t> mot </a:t>
            </a:r>
            <a:r>
              <a:rPr lang="en-US" baseline="0" dirty="0" err="1"/>
              <a:t>hoat</a:t>
            </a:r>
            <a:r>
              <a:rPr lang="vi-VN" baseline="0" dirty="0"/>
              <a:t> động điện thế bắt đầu thì</a:t>
            </a:r>
            <a:r>
              <a:rPr lang="en-US" baseline="0" dirty="0"/>
              <a:t> </a:t>
            </a:r>
            <a:r>
              <a:rPr lang="en-US" baseline="0" dirty="0" err="1"/>
              <a:t>kênh</a:t>
            </a:r>
            <a:r>
              <a:rPr lang="en-US" baseline="0" dirty="0"/>
              <a:t> </a:t>
            </a:r>
            <a:r>
              <a:rPr lang="en-US" baseline="0" dirty="0" err="1"/>
              <a:t>Natra</a:t>
            </a:r>
            <a:r>
              <a:rPr lang="en-US" baseline="0" dirty="0"/>
              <a:t> </a:t>
            </a:r>
            <a:r>
              <a:rPr lang="en-US" baseline="0" dirty="0" err="1"/>
              <a:t>điện</a:t>
            </a:r>
            <a:r>
              <a:rPr lang="en-US" baseline="0" dirty="0"/>
              <a:t> </a:t>
            </a:r>
            <a:r>
              <a:rPr lang="en-US" baseline="0" dirty="0" err="1"/>
              <a:t>thế</a:t>
            </a:r>
            <a:r>
              <a:rPr lang="en-US" baseline="0" dirty="0"/>
              <a:t> </a:t>
            </a:r>
            <a:r>
              <a:rPr lang="en-US" baseline="0" dirty="0" err="1"/>
              <a:t>mở</a:t>
            </a:r>
            <a:r>
              <a:rPr lang="en-US" baseline="0" dirty="0"/>
              <a:t>, </a:t>
            </a:r>
            <a:r>
              <a:rPr lang="en-US" baseline="0" dirty="0" err="1"/>
              <a:t>cho</a:t>
            </a:r>
            <a:r>
              <a:rPr lang="en-US" baseline="0" dirty="0"/>
              <a:t> Ion </a:t>
            </a:r>
            <a:r>
              <a:rPr lang="en-US" baseline="0" dirty="0" err="1"/>
              <a:t>Natri</a:t>
            </a:r>
            <a:r>
              <a:rPr lang="en-US" baseline="0" dirty="0"/>
              <a:t> </a:t>
            </a:r>
            <a:r>
              <a:rPr lang="en-US" baseline="0" dirty="0" err="1"/>
              <a:t>vao</a:t>
            </a:r>
            <a:r>
              <a:rPr lang="en-US" baseline="0" dirty="0"/>
              <a:t> </a:t>
            </a:r>
            <a:r>
              <a:rPr lang="en-US" baseline="0" dirty="0" err="1"/>
              <a:t>trong</a:t>
            </a:r>
            <a:r>
              <a:rPr lang="en-US" baseline="0" dirty="0"/>
              <a:t> </a:t>
            </a:r>
            <a:r>
              <a:rPr lang="en-US" baseline="0" dirty="0" err="1"/>
              <a:t>te</a:t>
            </a:r>
            <a:r>
              <a:rPr lang="en-US" baseline="0" dirty="0"/>
              <a:t> </a:t>
            </a:r>
            <a:r>
              <a:rPr lang="en-US" baseline="0" dirty="0" err="1"/>
              <a:t>bao</a:t>
            </a:r>
            <a:r>
              <a:rPr lang="en-US" baseline="0" dirty="0"/>
              <a:t>, dong </a:t>
            </a:r>
            <a:r>
              <a:rPr lang="en-US" baseline="0" dirty="0" err="1"/>
              <a:t>thời</a:t>
            </a:r>
            <a:r>
              <a:rPr lang="en-US" baseline="0" dirty="0"/>
              <a:t> </a:t>
            </a:r>
            <a:r>
              <a:rPr lang="en-US" baseline="0" dirty="0" err="1"/>
              <a:t>kênh</a:t>
            </a:r>
            <a:r>
              <a:rPr lang="en-US" baseline="0" dirty="0"/>
              <a:t> </a:t>
            </a:r>
            <a:r>
              <a:rPr lang="en-US" baseline="0" dirty="0" err="1"/>
              <a:t>Canxi</a:t>
            </a:r>
            <a:r>
              <a:rPr lang="en-US" baseline="0" dirty="0"/>
              <a:t> </a:t>
            </a:r>
            <a:r>
              <a:rPr lang="en-US" baseline="0" dirty="0" err="1"/>
              <a:t>điện</a:t>
            </a:r>
            <a:r>
              <a:rPr lang="en-US" baseline="0" dirty="0"/>
              <a:t> </a:t>
            </a:r>
            <a:r>
              <a:rPr lang="en-US" baseline="0" dirty="0" err="1"/>
              <a:t>thế</a:t>
            </a:r>
            <a:r>
              <a:rPr lang="en-US" baseline="0" dirty="0"/>
              <a:t> </a:t>
            </a:r>
            <a:r>
              <a:rPr lang="en-US" baseline="0" dirty="0" err="1"/>
              <a:t>cao</a:t>
            </a:r>
            <a:r>
              <a:rPr lang="en-US" baseline="0" dirty="0"/>
              <a:t> </a:t>
            </a:r>
            <a:r>
              <a:rPr lang="en-US" baseline="0" dirty="0" err="1"/>
              <a:t>mở</a:t>
            </a:r>
            <a:r>
              <a:rPr lang="en-US" baseline="0" dirty="0"/>
              <a:t> </a:t>
            </a:r>
            <a:r>
              <a:rPr lang="en-US" baseline="0" dirty="0" err="1"/>
              <a:t>cho</a:t>
            </a:r>
            <a:r>
              <a:rPr lang="en-US" baseline="0" dirty="0"/>
              <a:t> ion Ca </a:t>
            </a:r>
            <a:r>
              <a:rPr lang="en-US" baseline="0" dirty="0" err="1"/>
              <a:t>vào</a:t>
            </a:r>
            <a:r>
              <a:rPr lang="en-US" baseline="0" dirty="0"/>
              <a:t> </a:t>
            </a:r>
            <a:r>
              <a:rPr lang="en-US" baseline="0" dirty="0" err="1"/>
              <a:t>trong</a:t>
            </a:r>
            <a:r>
              <a:rPr lang="en-US" baseline="0" dirty="0"/>
              <a:t> </a:t>
            </a:r>
            <a:r>
              <a:rPr lang="en-US" baseline="0" dirty="0" err="1"/>
              <a:t>tb</a:t>
            </a:r>
            <a:r>
              <a:rPr lang="en-US" baseline="0" dirty="0"/>
              <a:t> </a:t>
            </a:r>
            <a:r>
              <a:rPr lang="en-US" baseline="0" dirty="0" err="1"/>
              <a:t>gây</a:t>
            </a:r>
            <a:r>
              <a:rPr lang="en-US" baseline="0" dirty="0"/>
              <a:t> </a:t>
            </a:r>
            <a:r>
              <a:rPr lang="en-US" baseline="0" dirty="0" err="1"/>
              <a:t>khử</a:t>
            </a:r>
            <a:r>
              <a:rPr lang="en-US" baseline="0" dirty="0"/>
              <a:t> </a:t>
            </a:r>
            <a:r>
              <a:rPr lang="en-US" baseline="0" dirty="0" err="1"/>
              <a:t>cực</a:t>
            </a:r>
            <a:r>
              <a:rPr lang="en-US" baseline="0" dirty="0"/>
              <a:t> </a:t>
            </a:r>
            <a:r>
              <a:rPr lang="en-US" baseline="0" dirty="0" err="1"/>
              <a:t>màng</a:t>
            </a:r>
            <a:r>
              <a:rPr lang="en-US" baseline="0" dirty="0"/>
              <a:t>, </a:t>
            </a:r>
            <a:r>
              <a:rPr lang="en-US" baseline="0" dirty="0" err="1"/>
              <a:t>lúc</a:t>
            </a:r>
            <a:r>
              <a:rPr lang="en-US" baseline="0" dirty="0"/>
              <a:t> </a:t>
            </a:r>
            <a:r>
              <a:rPr lang="en-US" baseline="0" dirty="0" err="1"/>
              <a:t>này</a:t>
            </a:r>
            <a:r>
              <a:rPr lang="en-US" baseline="0" dirty="0"/>
              <a:t> </a:t>
            </a:r>
            <a:r>
              <a:rPr lang="en-US" baseline="0" dirty="0" err="1"/>
              <a:t>tạo</a:t>
            </a:r>
            <a:r>
              <a:rPr lang="en-US" baseline="0" dirty="0"/>
              <a:t> </a:t>
            </a:r>
            <a:r>
              <a:rPr lang="en-US" baseline="0" dirty="0" err="1"/>
              <a:t>một</a:t>
            </a:r>
            <a:r>
              <a:rPr lang="en-US" baseline="0" dirty="0"/>
              <a:t> </a:t>
            </a:r>
            <a:r>
              <a:rPr lang="en-US" baseline="0" dirty="0" err="1"/>
              <a:t>điện</a:t>
            </a:r>
            <a:r>
              <a:rPr lang="en-US" baseline="0" dirty="0"/>
              <a:t> </a:t>
            </a:r>
            <a:r>
              <a:rPr lang="en-US" baseline="0" dirty="0" err="1"/>
              <a:t>thế</a:t>
            </a:r>
            <a:r>
              <a:rPr lang="en-US" baseline="0" dirty="0"/>
              <a:t> </a:t>
            </a:r>
            <a:r>
              <a:rPr lang="en-US" baseline="0" dirty="0" err="1"/>
              <a:t>dương</a:t>
            </a:r>
            <a:r>
              <a:rPr lang="en-US" baseline="0" dirty="0"/>
              <a:t> </a:t>
            </a:r>
            <a:r>
              <a:rPr lang="en-US" baseline="0" dirty="0" err="1"/>
              <a:t>bên</a:t>
            </a:r>
            <a:r>
              <a:rPr lang="en-US" baseline="0" dirty="0"/>
              <a:t> </a:t>
            </a:r>
            <a:r>
              <a:rPr lang="en-US" baseline="0" dirty="0" err="1"/>
              <a:t>trong</a:t>
            </a:r>
            <a:r>
              <a:rPr lang="en-US" baseline="0" dirty="0"/>
              <a:t> </a:t>
            </a:r>
            <a:r>
              <a:rPr lang="en-US" baseline="0" dirty="0" err="1"/>
              <a:t>tế</a:t>
            </a:r>
            <a:r>
              <a:rPr lang="en-US" baseline="0" dirty="0"/>
              <a:t> </a:t>
            </a:r>
            <a:r>
              <a:rPr lang="en-US" baseline="0" dirty="0" err="1"/>
              <a:t>bào</a:t>
            </a:r>
            <a:r>
              <a:rPr lang="en-US" baseline="0" dirty="0"/>
              <a:t>. </a:t>
            </a:r>
            <a:r>
              <a:rPr lang="en-US" baseline="0" dirty="0" err="1"/>
              <a:t>Kích</a:t>
            </a:r>
            <a:r>
              <a:rPr lang="en-US" baseline="0" dirty="0"/>
              <a:t> </a:t>
            </a:r>
            <a:r>
              <a:rPr lang="en-US" baseline="0" dirty="0" err="1"/>
              <a:t>thích</a:t>
            </a:r>
            <a:r>
              <a:rPr lang="en-US" baseline="0" dirty="0"/>
              <a:t> </a:t>
            </a:r>
            <a:r>
              <a:rPr lang="en-US" baseline="0" dirty="0" err="1"/>
              <a:t>các</a:t>
            </a:r>
            <a:r>
              <a:rPr lang="en-US" baseline="0" dirty="0"/>
              <a:t> </a:t>
            </a:r>
            <a:r>
              <a:rPr lang="en-US" baseline="0" dirty="0" err="1"/>
              <a:t>túi</a:t>
            </a:r>
            <a:r>
              <a:rPr lang="en-US" baseline="0" dirty="0"/>
              <a:t> </a:t>
            </a:r>
            <a:r>
              <a:rPr lang="en-US" baseline="0" dirty="0" err="1"/>
              <a:t>chưa</a:t>
            </a:r>
            <a:r>
              <a:rPr lang="en-US" baseline="0" dirty="0"/>
              <a:t> Glutamate </a:t>
            </a:r>
            <a:r>
              <a:rPr lang="en-US" baseline="0" dirty="0" err="1"/>
              <a:t>phóng</a:t>
            </a:r>
            <a:r>
              <a:rPr lang="en-US" baseline="0" dirty="0"/>
              <a:t> </a:t>
            </a:r>
            <a:r>
              <a:rPr lang="en-US" baseline="0" dirty="0" err="1"/>
              <a:t>thích</a:t>
            </a:r>
            <a:r>
              <a:rPr lang="en-US" baseline="0" dirty="0"/>
              <a:t> Glutamate </a:t>
            </a:r>
            <a:r>
              <a:rPr lang="en-US" baseline="0" dirty="0" err="1"/>
              <a:t>vào</a:t>
            </a:r>
            <a:r>
              <a:rPr lang="en-US" baseline="0" dirty="0"/>
              <a:t> </a:t>
            </a:r>
            <a:r>
              <a:rPr lang="en-US" baseline="0" dirty="0" err="1"/>
              <a:t>khe</a:t>
            </a:r>
            <a:r>
              <a:rPr lang="en-US" baseline="0" dirty="0"/>
              <a:t> </a:t>
            </a:r>
            <a:r>
              <a:rPr lang="en-US" baseline="0" dirty="0" err="1"/>
              <a:t>Sypnap</a:t>
            </a:r>
            <a:r>
              <a:rPr lang="en-US" baseline="0" dirty="0"/>
              <a:t>. </a:t>
            </a:r>
            <a:r>
              <a:rPr lang="en-US" baseline="0" dirty="0" err="1"/>
              <a:t>Glutamat</a:t>
            </a:r>
            <a:r>
              <a:rPr lang="en-US" baseline="0" dirty="0"/>
              <a:t> </a:t>
            </a:r>
            <a:r>
              <a:rPr lang="en-US" baseline="0" dirty="0" err="1"/>
              <a:t>gắn</a:t>
            </a:r>
            <a:r>
              <a:rPr lang="en-US" baseline="0" dirty="0"/>
              <a:t> </a:t>
            </a:r>
            <a:r>
              <a:rPr lang="en-US" baseline="0" dirty="0" err="1"/>
              <a:t>vào</a:t>
            </a:r>
            <a:r>
              <a:rPr lang="en-US" baseline="0" dirty="0"/>
              <a:t> </a:t>
            </a:r>
            <a:r>
              <a:rPr lang="en-US" baseline="0" dirty="0" err="1"/>
              <a:t>thụ</a:t>
            </a:r>
            <a:r>
              <a:rPr lang="en-US" baseline="0" dirty="0"/>
              <a:t> </a:t>
            </a:r>
            <a:r>
              <a:rPr lang="en-US" baseline="0" dirty="0" err="1"/>
              <a:t>thể</a:t>
            </a:r>
            <a:r>
              <a:rPr lang="en-US" baseline="0" dirty="0"/>
              <a:t> …. </a:t>
            </a:r>
            <a:r>
              <a:rPr lang="en-US" baseline="0" dirty="0" err="1"/>
              <a:t>Và</a:t>
            </a:r>
            <a:r>
              <a:rPr lang="en-US" baseline="0" dirty="0"/>
              <a:t> … </a:t>
            </a:r>
            <a:r>
              <a:rPr lang="en-US" baseline="0" dirty="0" err="1"/>
              <a:t>ở</a:t>
            </a:r>
            <a:r>
              <a:rPr lang="en-US" baseline="0" dirty="0"/>
              <a:t> </a:t>
            </a:r>
            <a:r>
              <a:rPr lang="en-US" baseline="0" dirty="0" err="1"/>
              <a:t>tb</a:t>
            </a:r>
            <a:r>
              <a:rPr lang="en-US" baseline="0" dirty="0"/>
              <a:t> </a:t>
            </a:r>
            <a:r>
              <a:rPr lang="en-US" baseline="0" dirty="0" err="1"/>
              <a:t>sau</a:t>
            </a:r>
            <a:r>
              <a:rPr lang="en-US" baseline="0" dirty="0"/>
              <a:t> </a:t>
            </a:r>
            <a:r>
              <a:rPr lang="en-US" baseline="0" dirty="0" err="1"/>
              <a:t>Sypnap</a:t>
            </a:r>
            <a:r>
              <a:rPr lang="en-US" baseline="0" dirty="0"/>
              <a:t>, </a:t>
            </a:r>
            <a:r>
              <a:rPr lang="en-US" baseline="0" dirty="0" err="1"/>
              <a:t>mở</a:t>
            </a:r>
            <a:r>
              <a:rPr lang="en-US" baseline="0" dirty="0"/>
              <a:t> </a:t>
            </a:r>
            <a:r>
              <a:rPr lang="en-US" baseline="0" dirty="0" err="1"/>
              <a:t>kênh</a:t>
            </a:r>
            <a:r>
              <a:rPr lang="en-US" baseline="0" dirty="0"/>
              <a:t> </a:t>
            </a:r>
            <a:r>
              <a:rPr lang="en-US" baseline="0" dirty="0" err="1"/>
              <a:t>cho</a:t>
            </a:r>
            <a:r>
              <a:rPr lang="en-US" baseline="0" dirty="0"/>
              <a:t> </a:t>
            </a:r>
            <a:r>
              <a:rPr lang="en-US" baseline="0" dirty="0" err="1"/>
              <a:t>phép</a:t>
            </a:r>
            <a:r>
              <a:rPr lang="en-US" baseline="0" dirty="0"/>
              <a:t> Na </a:t>
            </a:r>
            <a:r>
              <a:rPr lang="en-US" baseline="0" dirty="0" err="1"/>
              <a:t>và</a:t>
            </a:r>
            <a:r>
              <a:rPr lang="en-US" baseline="0" dirty="0"/>
              <a:t> Ca </a:t>
            </a:r>
            <a:r>
              <a:rPr lang="en-US" baseline="0" dirty="0" err="1"/>
              <a:t>vào</a:t>
            </a:r>
            <a:r>
              <a:rPr lang="en-US" baseline="0" dirty="0"/>
              <a:t> </a:t>
            </a:r>
            <a:r>
              <a:rPr lang="en-US" baseline="0" dirty="0" err="1"/>
              <a:t>trong</a:t>
            </a:r>
            <a:r>
              <a:rPr lang="en-US" baseline="0" dirty="0"/>
              <a:t> TB </a:t>
            </a:r>
            <a:r>
              <a:rPr lang="en-US" baseline="0" dirty="0" err="1"/>
              <a:t>đông</a:t>
            </a:r>
            <a:r>
              <a:rPr lang="en-US" baseline="0" dirty="0"/>
              <a:t> </a:t>
            </a:r>
            <a:r>
              <a:rPr lang="en-US" baseline="0" dirty="0" err="1"/>
              <a:t>thời</a:t>
            </a:r>
            <a:r>
              <a:rPr lang="en-US" baseline="0" dirty="0"/>
              <a:t>…… </a:t>
            </a:r>
            <a:r>
              <a:rPr lang="en-US" baseline="0" dirty="0" err="1"/>
              <a:t>lúc</a:t>
            </a:r>
            <a:r>
              <a:rPr lang="en-US" baseline="0" dirty="0"/>
              <a:t> </a:t>
            </a:r>
            <a:r>
              <a:rPr lang="en-US" baseline="0" dirty="0" err="1"/>
              <a:t>này</a:t>
            </a:r>
            <a:r>
              <a:rPr lang="en-US" baseline="0" dirty="0"/>
              <a:t> </a:t>
            </a:r>
            <a:r>
              <a:rPr lang="en-US" baseline="0" dirty="0" err="1"/>
              <a:t>tajoo</a:t>
            </a:r>
            <a:r>
              <a:rPr lang="en-US" baseline="0" dirty="0"/>
              <a:t> </a:t>
            </a:r>
            <a:r>
              <a:rPr lang="en-US" baseline="0" dirty="0" err="1"/>
              <a:t>một</a:t>
            </a:r>
            <a:r>
              <a:rPr lang="en-US" baseline="0" dirty="0"/>
              <a:t> </a:t>
            </a:r>
            <a:r>
              <a:rPr lang="en-US" baseline="0" dirty="0" err="1"/>
              <a:t>điện</a:t>
            </a:r>
            <a:r>
              <a:rPr lang="en-US" baseline="0" dirty="0"/>
              <a:t> </a:t>
            </a:r>
            <a:r>
              <a:rPr lang="en-US" baseline="0" dirty="0" err="1"/>
              <a:t>thế</a:t>
            </a:r>
            <a:r>
              <a:rPr lang="en-US" baseline="0" dirty="0"/>
              <a:t> </a:t>
            </a:r>
            <a:r>
              <a:rPr lang="en-US" baseline="0" dirty="0" err="1"/>
              <a:t>Dương</a:t>
            </a:r>
            <a:r>
              <a:rPr lang="en-US" baseline="0" dirty="0"/>
              <a:t> </a:t>
            </a:r>
            <a:r>
              <a:rPr lang="en-US" baseline="0" dirty="0" err="1"/>
              <a:t>trong</a:t>
            </a:r>
            <a:r>
              <a:rPr lang="en-US" baseline="0" dirty="0"/>
              <a:t> Tb </a:t>
            </a:r>
            <a:r>
              <a:rPr lang="en-US" baseline="0" dirty="0" err="1"/>
              <a:t>hậu</a:t>
            </a:r>
            <a:r>
              <a:rPr lang="en-US" baseline="0" dirty="0"/>
              <a:t> </a:t>
            </a:r>
            <a:r>
              <a:rPr lang="en-US" baseline="0" dirty="0" err="1"/>
              <a:t>Synap</a:t>
            </a:r>
            <a:r>
              <a:rPr lang="en-US" baseline="0" dirty="0"/>
              <a:t>. </a:t>
            </a:r>
            <a:r>
              <a:rPr lang="en-US" baseline="0" dirty="0" err="1"/>
              <a:t>Tạo</a:t>
            </a:r>
            <a:r>
              <a:rPr lang="en-US" baseline="0" dirty="0"/>
              <a:t> </a:t>
            </a:r>
            <a:r>
              <a:rPr lang="en-US" baseline="0" dirty="0" err="1"/>
              <a:t>ra</a:t>
            </a:r>
            <a:r>
              <a:rPr lang="en-US" baseline="0" dirty="0"/>
              <a:t> song </a:t>
            </a:r>
            <a:r>
              <a:rPr lang="en-US" baseline="0" dirty="0" err="1"/>
              <a:t>điện</a:t>
            </a:r>
            <a:r>
              <a:rPr lang="en-US" baseline="0" dirty="0"/>
              <a:t> </a:t>
            </a:r>
            <a:r>
              <a:rPr lang="en-US" baseline="0" dirty="0" err="1"/>
              <a:t>kích</a:t>
            </a:r>
            <a:r>
              <a:rPr lang="en-US" baseline="0" dirty="0"/>
              <a:t> </a:t>
            </a:r>
            <a:r>
              <a:rPr lang="en-US" baseline="0" dirty="0" err="1"/>
              <a:t>thích</a:t>
            </a:r>
            <a:r>
              <a:rPr lang="en-US" baseline="0" dirty="0"/>
              <a:t> </a:t>
            </a:r>
            <a:r>
              <a:rPr lang="en-US" baseline="0" dirty="0" err="1"/>
              <a:t>dẫn</a:t>
            </a:r>
            <a:r>
              <a:rPr lang="en-US" baseline="0" dirty="0"/>
              <a:t> </a:t>
            </a:r>
            <a:r>
              <a:rPr lang="en-US" baseline="0" dirty="0" err="1"/>
              <a:t>truyền</a:t>
            </a:r>
            <a:r>
              <a:rPr lang="en-US" baseline="0" dirty="0"/>
              <a:t> </a:t>
            </a:r>
            <a:r>
              <a:rPr lang="en-US" baseline="0" dirty="0" err="1"/>
              <a:t>thần</a:t>
            </a:r>
            <a:r>
              <a:rPr lang="en-US" baseline="0" dirty="0"/>
              <a:t> </a:t>
            </a:r>
            <a:r>
              <a:rPr lang="en-US" baseline="0" dirty="0" err="1"/>
              <a:t>kinh</a:t>
            </a:r>
            <a:r>
              <a:rPr lang="en-US" baseline="0" dirty="0"/>
              <a:t>. </a:t>
            </a:r>
          </a:p>
          <a:p>
            <a:r>
              <a:rPr lang="en-US" baseline="0" dirty="0" err="1"/>
              <a:t>Nếu</a:t>
            </a:r>
            <a:r>
              <a:rPr lang="en-US" baseline="0" dirty="0"/>
              <a:t> </a:t>
            </a:r>
            <a:r>
              <a:rPr lang="en-US" baseline="0" dirty="0" err="1"/>
              <a:t>có</a:t>
            </a:r>
            <a:r>
              <a:rPr lang="en-US" baseline="0" dirty="0"/>
              <a:t> </a:t>
            </a:r>
            <a:r>
              <a:rPr lang="en-US" baseline="0" dirty="0" err="1"/>
              <a:t>nhiều</a:t>
            </a:r>
            <a:r>
              <a:rPr lang="en-US" baseline="0" dirty="0"/>
              <a:t> Glutamate </a:t>
            </a:r>
            <a:r>
              <a:rPr lang="en-US" baseline="0" dirty="0" err="1"/>
              <a:t>xung</a:t>
            </a:r>
            <a:r>
              <a:rPr lang="en-US" baseline="0" dirty="0"/>
              <a:t> </a:t>
            </a:r>
            <a:r>
              <a:rPr lang="en-US" baseline="0" dirty="0" err="1"/>
              <a:t>quanh</a:t>
            </a:r>
            <a:r>
              <a:rPr lang="en-US" baseline="0" dirty="0"/>
              <a:t> </a:t>
            </a:r>
            <a:r>
              <a:rPr lang="en-US" baseline="0" dirty="0" err="1"/>
              <a:t>thì</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này</a:t>
            </a:r>
            <a:r>
              <a:rPr lang="en-US" baseline="0" dirty="0"/>
              <a:t> </a:t>
            </a:r>
            <a:r>
              <a:rPr lang="en-US" baseline="0" dirty="0" err="1"/>
              <a:t>được</a:t>
            </a:r>
            <a:r>
              <a:rPr lang="en-US" baseline="0" dirty="0"/>
              <a:t> </a:t>
            </a:r>
            <a:r>
              <a:rPr lang="en-US" baseline="0" dirty="0" err="1"/>
              <a:t>kích</a:t>
            </a:r>
            <a:r>
              <a:rPr lang="en-US" baseline="0" dirty="0"/>
              <a:t> </a:t>
            </a:r>
            <a:r>
              <a:rPr lang="en-US" baseline="0" dirty="0" err="1"/>
              <a:t>thích</a:t>
            </a:r>
            <a:r>
              <a:rPr lang="en-US" baseline="0" dirty="0"/>
              <a:t> </a:t>
            </a:r>
            <a:r>
              <a:rPr lang="en-US" baseline="0" dirty="0" err="1"/>
              <a:t>quá</a:t>
            </a:r>
            <a:r>
              <a:rPr lang="en-US" baseline="0" dirty="0"/>
              <a:t> </a:t>
            </a:r>
            <a:r>
              <a:rPr lang="en-US" baseline="0" dirty="0" err="1"/>
              <a:t>mức</a:t>
            </a:r>
            <a:r>
              <a:rPr lang="en-US" baseline="0" dirty="0"/>
              <a:t> </a:t>
            </a:r>
            <a:r>
              <a:rPr lang="en-US" baseline="0" dirty="0" err="1"/>
              <a:t>liên</a:t>
            </a:r>
            <a:r>
              <a:rPr lang="en-US" baseline="0" dirty="0"/>
              <a:t> </a:t>
            </a:r>
            <a:r>
              <a:rPr lang="en-US" baseline="0" dirty="0" err="1"/>
              <a:t>tục</a:t>
            </a:r>
            <a:r>
              <a:rPr lang="en-US" baseline="0" dirty="0"/>
              <a:t> </a:t>
            </a:r>
            <a:r>
              <a:rPr lang="en-US" baseline="0" dirty="0" err="1"/>
              <a:t>sẽ</a:t>
            </a:r>
            <a:r>
              <a:rPr lang="en-US" baseline="0" dirty="0"/>
              <a:t> </a:t>
            </a:r>
            <a:r>
              <a:rPr lang="en-US" baseline="0" dirty="0" err="1"/>
              <a:t>tạo</a:t>
            </a:r>
            <a:r>
              <a:rPr lang="en-US" baseline="0" dirty="0"/>
              <a:t> </a:t>
            </a:r>
            <a:r>
              <a:rPr lang="en-US" baseline="0" dirty="0" err="1"/>
              <a:t>ra</a:t>
            </a:r>
            <a:r>
              <a:rPr lang="en-US" baseline="0" dirty="0"/>
              <a:t> co </a:t>
            </a:r>
            <a:r>
              <a:rPr lang="en-US" baseline="0" dirty="0" err="1"/>
              <a:t>giật</a:t>
            </a:r>
            <a:r>
              <a:rPr lang="en-US" baseline="0" dirty="0"/>
              <a:t>. </a:t>
            </a:r>
            <a:r>
              <a:rPr lang="en-US" baseline="0" dirty="0">
                <a:sym typeface="Wingdings" panose="05000000000000000000" pitchFamily="2" charset="2"/>
              </a:rPr>
              <a:t> </a:t>
            </a:r>
            <a:r>
              <a:rPr lang="en-US" baseline="0" dirty="0" err="1">
                <a:sym typeface="Wingdings" panose="05000000000000000000" pitchFamily="2" charset="2"/>
              </a:rPr>
              <a:t>ức</a:t>
            </a:r>
            <a:r>
              <a:rPr lang="en-US" baseline="0" dirty="0">
                <a:sym typeface="Wingdings" panose="05000000000000000000" pitchFamily="2" charset="2"/>
              </a:rPr>
              <a:t> </a:t>
            </a:r>
            <a:r>
              <a:rPr lang="en-US" baseline="0" dirty="0" err="1">
                <a:sym typeface="Wingdings" panose="05000000000000000000" pitchFamily="2" charset="2"/>
              </a:rPr>
              <a:t>chế</a:t>
            </a:r>
            <a:r>
              <a:rPr lang="en-US" baseline="0" dirty="0">
                <a:sym typeface="Wingdings" panose="05000000000000000000" pitchFamily="2" charset="2"/>
              </a:rPr>
              <a:t> </a:t>
            </a:r>
            <a:r>
              <a:rPr lang="en-US" baseline="0" dirty="0" err="1">
                <a:sym typeface="Wingdings" panose="05000000000000000000" pitchFamily="2" charset="2"/>
              </a:rPr>
              <a:t>quá</a:t>
            </a:r>
            <a:r>
              <a:rPr lang="en-US" baseline="0" dirty="0">
                <a:sym typeface="Wingdings" panose="05000000000000000000" pitchFamily="2" charset="2"/>
              </a:rPr>
              <a:t> </a:t>
            </a:r>
            <a:r>
              <a:rPr lang="en-US" baseline="0" dirty="0" err="1">
                <a:sym typeface="Wingdings" panose="05000000000000000000" pitchFamily="2" charset="2"/>
              </a:rPr>
              <a:t>trình</a:t>
            </a:r>
            <a:r>
              <a:rPr lang="en-US" baseline="0" dirty="0">
                <a:sym typeface="Wingdings" panose="05000000000000000000" pitchFamily="2" charset="2"/>
              </a:rPr>
              <a:t> </a:t>
            </a:r>
            <a:r>
              <a:rPr lang="en-US" baseline="0" dirty="0" err="1">
                <a:sym typeface="Wingdings" panose="05000000000000000000" pitchFamily="2" charset="2"/>
              </a:rPr>
              <a:t>này</a:t>
            </a:r>
            <a:r>
              <a:rPr lang="en-US" baseline="0" dirty="0">
                <a:sym typeface="Wingdings" panose="05000000000000000000" pitchFamily="2" charset="2"/>
              </a:rPr>
              <a:t> </a:t>
            </a:r>
            <a:r>
              <a:rPr lang="en-US" baseline="0" dirty="0" err="1">
                <a:sym typeface="Wingdings" panose="05000000000000000000" pitchFamily="2" charset="2"/>
              </a:rPr>
              <a:t>bằng</a:t>
            </a:r>
            <a:r>
              <a:rPr lang="en-US" baseline="0" dirty="0">
                <a:sym typeface="Wingdings" panose="05000000000000000000" pitchFamily="2" charset="2"/>
              </a:rPr>
              <a:t> </a:t>
            </a:r>
            <a:r>
              <a:rPr lang="vi-VN" baseline="0" dirty="0"/>
              <a:t> </a:t>
            </a:r>
            <a:endParaRPr lang="en-US" dirty="0"/>
          </a:p>
        </p:txBody>
      </p:sp>
      <p:sp>
        <p:nvSpPr>
          <p:cNvPr id="4" name="Slide Number Placeholder 3"/>
          <p:cNvSpPr>
            <a:spLocks noGrp="1"/>
          </p:cNvSpPr>
          <p:nvPr>
            <p:ph type="sldNum" sz="quarter" idx="10"/>
          </p:nvPr>
        </p:nvSpPr>
        <p:spPr/>
        <p:txBody>
          <a:bodyPr/>
          <a:lstStyle/>
          <a:p>
            <a:fld id="{F807623E-A16C-4737-A024-9B19F88627B2}" type="slidenum">
              <a:rPr lang="en-US" smtClean="0"/>
              <a:t>4</a:t>
            </a:fld>
            <a:endParaRPr lang="en-US"/>
          </a:p>
        </p:txBody>
      </p:sp>
    </p:spTree>
    <p:extLst>
      <p:ext uri="{BB962C8B-B14F-4D97-AF65-F5344CB8AC3E}">
        <p14:creationId xmlns:p14="http://schemas.microsoft.com/office/powerpoint/2010/main" val="216639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Quá</a:t>
            </a:r>
            <a:r>
              <a:rPr lang="en-US" baseline="0" dirty="0"/>
              <a:t> </a:t>
            </a:r>
            <a:r>
              <a:rPr lang="en-US" baseline="0" dirty="0" err="1"/>
              <a:t>trình</a:t>
            </a:r>
            <a:r>
              <a:rPr lang="en-US" baseline="0" dirty="0"/>
              <a:t> </a:t>
            </a:r>
            <a:r>
              <a:rPr lang="en-US" baseline="0" dirty="0" err="1"/>
              <a:t>ức</a:t>
            </a:r>
            <a:r>
              <a:rPr lang="en-US" baseline="0" dirty="0"/>
              <a:t> </a:t>
            </a:r>
            <a:r>
              <a:rPr lang="en-US" baseline="0" dirty="0" err="1"/>
              <a:t>chế</a:t>
            </a:r>
            <a:r>
              <a:rPr lang="en-US" baseline="0" dirty="0"/>
              <a:t> do </a:t>
            </a:r>
            <a:r>
              <a:rPr lang="en-US" baseline="0" dirty="0" err="1"/>
              <a:t>các</a:t>
            </a:r>
            <a:r>
              <a:rPr lang="en-US" baseline="0" dirty="0"/>
              <a:t> neuron </a:t>
            </a:r>
            <a:r>
              <a:rPr lang="en-US" baseline="0" dirty="0" err="1"/>
              <a:t>dẫn</a:t>
            </a:r>
            <a:r>
              <a:rPr lang="en-US" baseline="0" dirty="0"/>
              <a:t> </a:t>
            </a:r>
            <a:r>
              <a:rPr lang="en-US" baseline="0" dirty="0" err="1"/>
              <a:t>truyền</a:t>
            </a:r>
            <a:r>
              <a:rPr lang="en-US" baseline="0" dirty="0"/>
              <a:t> </a:t>
            </a:r>
            <a:r>
              <a:rPr lang="en-US" baseline="0" dirty="0" err="1"/>
              <a:t>chứa</a:t>
            </a:r>
            <a:r>
              <a:rPr lang="en-US" baseline="0" dirty="0"/>
              <a:t> GABA </a:t>
            </a:r>
            <a:r>
              <a:rPr lang="en-US" baseline="0" dirty="0" err="1"/>
              <a:t>phóng</a:t>
            </a:r>
            <a:r>
              <a:rPr lang="en-US" baseline="0" dirty="0"/>
              <a:t> </a:t>
            </a:r>
            <a:r>
              <a:rPr lang="en-US" baseline="0" dirty="0" err="1"/>
              <a:t>thích</a:t>
            </a:r>
            <a:r>
              <a:rPr lang="en-US" baseline="0" dirty="0"/>
              <a:t> GABA </a:t>
            </a:r>
            <a:r>
              <a:rPr lang="en-US" baseline="0" dirty="0" err="1"/>
              <a:t>gắn</a:t>
            </a:r>
            <a:r>
              <a:rPr lang="en-US" baseline="0" dirty="0"/>
              <a:t> </a:t>
            </a:r>
            <a:r>
              <a:rPr lang="en-US" baseline="0" dirty="0" err="1"/>
              <a:t>vào</a:t>
            </a:r>
            <a:r>
              <a:rPr lang="en-US" baseline="0" dirty="0"/>
              <a:t> </a:t>
            </a:r>
            <a:r>
              <a:rPr lang="en-US" baseline="0" dirty="0" err="1"/>
              <a:t>các</a:t>
            </a:r>
            <a:r>
              <a:rPr lang="en-US" baseline="0" dirty="0"/>
              <a:t> </a:t>
            </a:r>
            <a:r>
              <a:rPr lang="en-US" baseline="0" dirty="0" err="1"/>
              <a:t>thụ</a:t>
            </a:r>
            <a:r>
              <a:rPr lang="en-US" baseline="0" dirty="0"/>
              <a:t> </a:t>
            </a:r>
            <a:r>
              <a:rPr lang="en-US" baseline="0" dirty="0" err="1"/>
              <a:t>thể</a:t>
            </a:r>
            <a:r>
              <a:rPr lang="en-US" baseline="0" dirty="0"/>
              <a:t> GABA-A </a:t>
            </a:r>
            <a:r>
              <a:rPr lang="en-US" baseline="0" dirty="0" err="1"/>
              <a:t>ở</a:t>
            </a:r>
            <a:r>
              <a:rPr lang="en-US" baseline="0" dirty="0"/>
              <a:t> TB </a:t>
            </a:r>
            <a:r>
              <a:rPr lang="en-US" baseline="0" dirty="0" err="1"/>
              <a:t>sau</a:t>
            </a:r>
            <a:r>
              <a:rPr lang="en-US" baseline="0" dirty="0"/>
              <a:t> </a:t>
            </a:r>
            <a:r>
              <a:rPr lang="en-US" baseline="0" dirty="0" err="1"/>
              <a:t>synap</a:t>
            </a:r>
            <a:r>
              <a:rPr lang="en-US" baseline="0" dirty="0"/>
              <a:t>. Cho </a:t>
            </a:r>
            <a:r>
              <a:rPr lang="en-US" baseline="0" dirty="0" err="1"/>
              <a:t>Clo</a:t>
            </a:r>
            <a:r>
              <a:rPr lang="en-US" baseline="0" dirty="0"/>
              <a:t> </a:t>
            </a:r>
            <a:r>
              <a:rPr lang="en-US" baseline="0" dirty="0" err="1"/>
              <a:t>đi</a:t>
            </a:r>
            <a:r>
              <a:rPr lang="en-US" baseline="0" dirty="0"/>
              <a:t> </a:t>
            </a:r>
            <a:r>
              <a:rPr lang="en-US" baseline="0" dirty="0" err="1"/>
              <a:t>mang</a:t>
            </a:r>
            <a:r>
              <a:rPr lang="en-US" baseline="0" dirty="0"/>
              <a:t> </a:t>
            </a:r>
            <a:r>
              <a:rPr lang="en-US" baseline="0" dirty="0" err="1"/>
              <a:t>điện</a:t>
            </a:r>
            <a:r>
              <a:rPr lang="en-US" baseline="0" dirty="0"/>
              <a:t> </a:t>
            </a:r>
            <a:r>
              <a:rPr lang="en-US" baseline="0" dirty="0" err="1"/>
              <a:t>tích</a:t>
            </a:r>
            <a:r>
              <a:rPr lang="en-US" baseline="0" dirty="0"/>
              <a:t> </a:t>
            </a:r>
            <a:r>
              <a:rPr lang="en-US" baseline="0" dirty="0" err="1"/>
              <a:t>âm</a:t>
            </a:r>
            <a:r>
              <a:rPr lang="en-US" baseline="0" dirty="0"/>
              <a:t> </a:t>
            </a:r>
            <a:r>
              <a:rPr lang="en-US" baseline="0" dirty="0" err="1"/>
              <a:t>đi</a:t>
            </a:r>
            <a:r>
              <a:rPr lang="en-US" baseline="0" dirty="0"/>
              <a:t> </a:t>
            </a:r>
            <a:r>
              <a:rPr lang="en-US" baseline="0" dirty="0" err="1"/>
              <a:t>vào</a:t>
            </a:r>
            <a:r>
              <a:rPr lang="en-US" baseline="0" dirty="0"/>
              <a:t> </a:t>
            </a:r>
            <a:r>
              <a:rPr lang="en-US" baseline="0" dirty="0" err="1"/>
              <a:t>trong</a:t>
            </a:r>
            <a:r>
              <a:rPr lang="en-US" baseline="0" dirty="0"/>
              <a:t> </a:t>
            </a:r>
            <a:r>
              <a:rPr lang="en-US" baseline="0" dirty="0" err="1"/>
              <a:t>tế</a:t>
            </a:r>
            <a:r>
              <a:rPr lang="en-US" baseline="0" dirty="0"/>
              <a:t> </a:t>
            </a:r>
            <a:r>
              <a:rPr lang="en-US" baseline="0" dirty="0" err="1"/>
              <a:t>bào</a:t>
            </a:r>
            <a:r>
              <a:rPr lang="en-US" baseline="0" dirty="0"/>
              <a:t> </a:t>
            </a:r>
            <a:r>
              <a:rPr lang="en-US" baseline="0" dirty="0" err="1"/>
              <a:t>tạo</a:t>
            </a:r>
            <a:r>
              <a:rPr lang="en-US" baseline="0" dirty="0"/>
              <a:t> </a:t>
            </a:r>
            <a:r>
              <a:rPr lang="en-US" baseline="0" dirty="0" err="1"/>
              <a:t>điện</a:t>
            </a:r>
            <a:r>
              <a:rPr lang="en-US" baseline="0" dirty="0"/>
              <a:t> </a:t>
            </a:r>
            <a:r>
              <a:rPr lang="en-US" baseline="0" dirty="0" err="1"/>
              <a:t>tích</a:t>
            </a:r>
            <a:r>
              <a:rPr lang="en-US" baseline="0" dirty="0"/>
              <a:t> </a:t>
            </a:r>
            <a:r>
              <a:rPr lang="en-US" baseline="0" dirty="0" err="1"/>
              <a:t>âm</a:t>
            </a:r>
            <a:r>
              <a:rPr lang="en-US" baseline="0" dirty="0"/>
              <a:t> </a:t>
            </a:r>
            <a:r>
              <a:rPr lang="en-US" baseline="0" dirty="0" err="1"/>
              <a:t>trong</a:t>
            </a:r>
            <a:r>
              <a:rPr lang="en-US" baseline="0" dirty="0"/>
              <a:t> </a:t>
            </a:r>
            <a:r>
              <a:rPr lang="en-US" baseline="0" dirty="0" err="1"/>
              <a:t>tế</a:t>
            </a:r>
            <a:r>
              <a:rPr lang="en-US" baseline="0" dirty="0"/>
              <a:t> </a:t>
            </a:r>
            <a:r>
              <a:rPr lang="en-US" baseline="0" dirty="0" err="1"/>
              <a:t>bào</a:t>
            </a:r>
            <a:r>
              <a:rPr lang="en-US" baseline="0" dirty="0"/>
              <a:t>. </a:t>
            </a:r>
            <a:r>
              <a:rPr lang="en-US" baseline="0" dirty="0" err="1"/>
              <a:t>Ức</a:t>
            </a:r>
            <a:r>
              <a:rPr lang="en-US" baseline="0" dirty="0"/>
              <a:t> </a:t>
            </a:r>
            <a:r>
              <a:rPr lang="en-US" baseline="0" dirty="0" err="1"/>
              <a:t>chế</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dẫn</a:t>
            </a:r>
            <a:r>
              <a:rPr lang="en-US" baseline="0" dirty="0"/>
              <a:t> </a:t>
            </a:r>
            <a:r>
              <a:rPr lang="en-US" baseline="0" dirty="0" err="1"/>
              <a:t>truỳene</a:t>
            </a:r>
            <a:endParaRPr lang="en-US" dirty="0"/>
          </a:p>
        </p:txBody>
      </p:sp>
      <p:sp>
        <p:nvSpPr>
          <p:cNvPr id="4" name="Slide Number Placeholder 3"/>
          <p:cNvSpPr>
            <a:spLocks noGrp="1"/>
          </p:cNvSpPr>
          <p:nvPr>
            <p:ph type="sldNum" sz="quarter" idx="10"/>
          </p:nvPr>
        </p:nvSpPr>
        <p:spPr/>
        <p:txBody>
          <a:bodyPr/>
          <a:lstStyle/>
          <a:p>
            <a:fld id="{F807623E-A16C-4737-A024-9B19F88627B2}" type="slidenum">
              <a:rPr lang="en-US" smtClean="0"/>
              <a:t>5</a:t>
            </a:fld>
            <a:endParaRPr lang="en-US"/>
          </a:p>
        </p:txBody>
      </p:sp>
    </p:spTree>
    <p:extLst>
      <p:ext uri="{BB962C8B-B14F-4D97-AF65-F5344CB8AC3E}">
        <p14:creationId xmlns:p14="http://schemas.microsoft.com/office/powerpoint/2010/main" val="3062391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07623E-A16C-4737-A024-9B19F88627B2}" type="slidenum">
              <a:rPr lang="en-US" smtClean="0"/>
              <a:t>6</a:t>
            </a:fld>
            <a:endParaRPr lang="en-US"/>
          </a:p>
        </p:txBody>
      </p:sp>
    </p:spTree>
    <p:extLst>
      <p:ext uri="{BB962C8B-B14F-4D97-AF65-F5344CB8AC3E}">
        <p14:creationId xmlns:p14="http://schemas.microsoft.com/office/powerpoint/2010/main" val="636398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ea typeface="MS PGothic" charset="-128"/>
              </a:defRPr>
            </a:lvl1pPr>
            <a:lvl2pPr marL="742950" indent="-285750" eaLnBrk="0" hangingPunct="0">
              <a:defRPr sz="2400">
                <a:solidFill>
                  <a:schemeClr val="tx1"/>
                </a:solidFill>
                <a:latin typeface="Tahoma" charset="0"/>
                <a:ea typeface="MS PGothic" charset="-128"/>
              </a:defRPr>
            </a:lvl2pPr>
            <a:lvl3pPr marL="1143000" indent="-228600" eaLnBrk="0" hangingPunct="0">
              <a:defRPr sz="2400">
                <a:solidFill>
                  <a:schemeClr val="tx1"/>
                </a:solidFill>
                <a:latin typeface="Tahoma" charset="0"/>
                <a:ea typeface="MS PGothic" charset="-128"/>
              </a:defRPr>
            </a:lvl3pPr>
            <a:lvl4pPr marL="1600200" indent="-228600" eaLnBrk="0" hangingPunct="0">
              <a:defRPr sz="2400">
                <a:solidFill>
                  <a:schemeClr val="tx1"/>
                </a:solidFill>
                <a:latin typeface="Tahoma" charset="0"/>
                <a:ea typeface="MS PGothic" charset="-128"/>
              </a:defRPr>
            </a:lvl4pPr>
            <a:lvl5pPr marL="2057400" indent="-228600" eaLnBrk="0" hangingPunct="0">
              <a:defRPr sz="2400">
                <a:solidFill>
                  <a:schemeClr val="tx1"/>
                </a:solidFill>
                <a:latin typeface="Tahoma" charset="0"/>
                <a:ea typeface="MS PGothic" charset="-128"/>
              </a:defRPr>
            </a:lvl5pPr>
            <a:lvl6pPr marL="2514600" indent="-228600" eaLnBrk="0" fontAlgn="base" hangingPunct="0">
              <a:spcBef>
                <a:spcPct val="0"/>
              </a:spcBef>
              <a:spcAft>
                <a:spcPct val="0"/>
              </a:spcAft>
              <a:defRPr sz="2400">
                <a:solidFill>
                  <a:schemeClr val="tx1"/>
                </a:solidFill>
                <a:latin typeface="Tahoma" charset="0"/>
                <a:ea typeface="MS PGothic" charset="-128"/>
              </a:defRPr>
            </a:lvl6pPr>
            <a:lvl7pPr marL="2971800" indent="-228600" eaLnBrk="0" fontAlgn="base" hangingPunct="0">
              <a:spcBef>
                <a:spcPct val="0"/>
              </a:spcBef>
              <a:spcAft>
                <a:spcPct val="0"/>
              </a:spcAft>
              <a:defRPr sz="2400">
                <a:solidFill>
                  <a:schemeClr val="tx1"/>
                </a:solidFill>
                <a:latin typeface="Tahoma" charset="0"/>
                <a:ea typeface="MS PGothic" charset="-128"/>
              </a:defRPr>
            </a:lvl7pPr>
            <a:lvl8pPr marL="3429000" indent="-228600" eaLnBrk="0" fontAlgn="base" hangingPunct="0">
              <a:spcBef>
                <a:spcPct val="0"/>
              </a:spcBef>
              <a:spcAft>
                <a:spcPct val="0"/>
              </a:spcAft>
              <a:defRPr sz="2400">
                <a:solidFill>
                  <a:schemeClr val="tx1"/>
                </a:solidFill>
                <a:latin typeface="Tahoma" charset="0"/>
                <a:ea typeface="MS PGothic" charset="-128"/>
              </a:defRPr>
            </a:lvl8pPr>
            <a:lvl9pPr marL="3886200" indent="-228600" eaLnBrk="0" fontAlgn="base" hangingPunct="0">
              <a:spcBef>
                <a:spcPct val="0"/>
              </a:spcBef>
              <a:spcAft>
                <a:spcPct val="0"/>
              </a:spcAft>
              <a:defRPr sz="2400">
                <a:solidFill>
                  <a:schemeClr val="tx1"/>
                </a:solidFill>
                <a:latin typeface="Tahoma" charset="0"/>
                <a:ea typeface="MS PGothic" charset="-128"/>
              </a:defRPr>
            </a:lvl9pPr>
          </a:lstStyle>
          <a:p>
            <a:r>
              <a:rPr lang="en-US" altLang="en-US" sz="1200"/>
              <a:t>APLS 5e: Non-VLE  Convulsing Child: </a:t>
            </a:r>
            <a:fld id="{6FA23DE6-3EEA-154D-A134-B240901AD1A0}" type="slidenum">
              <a:rPr lang="en-US" altLang="en-US" sz="1200"/>
              <a:pPr/>
              <a:t>33</a:t>
            </a:fld>
            <a:endParaRPr lang="en-US" altLang="en-US" sz="1200"/>
          </a:p>
        </p:txBody>
      </p:sp>
      <p:sp>
        <p:nvSpPr>
          <p:cNvPr id="43011" name="Rectangle 2"/>
          <p:cNvSpPr>
            <a:spLocks noGrp="1" noRot="1" noChangeAspect="1" noChangeArrowheads="1" noTextEdit="1"/>
          </p:cNvSpPr>
          <p:nvPr>
            <p:ph type="sldImg"/>
          </p:nvPr>
        </p:nvSpPr>
        <p:spPr>
          <a:xfrm>
            <a:off x="1371600" y="1143000"/>
            <a:ext cx="4114800" cy="3086100"/>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MS PGothic" charset="-128"/>
              </a:rPr>
              <a:t>Seizure must have lasted for longer than 5 minutes before drugs are given.  Many children may already have undergone step 1 before arrival at hospital.</a:t>
            </a:r>
          </a:p>
          <a:p>
            <a:endParaRPr lang="en-US" altLang="en-US" dirty="0">
              <a:ea typeface="MS PGothic" charset="-128"/>
            </a:endParaRPr>
          </a:p>
          <a:p>
            <a:r>
              <a:rPr lang="en-US" altLang="en-US" dirty="0">
                <a:ea typeface="MS PGothic" charset="-128"/>
              </a:rPr>
              <a:t>There is some evidence that lorazepam is equally or more effective than diazepam and produces less respiratory depression than diazepam. It also has a longer duration of action than diazepam (12-24 </a:t>
            </a:r>
            <a:r>
              <a:rPr lang="en-US" altLang="en-US" dirty="0" err="1">
                <a:ea typeface="MS PGothic" charset="-128"/>
              </a:rPr>
              <a:t>hrs</a:t>
            </a:r>
            <a:r>
              <a:rPr lang="en-US" altLang="en-US" dirty="0">
                <a:ea typeface="MS PGothic" charset="-128"/>
              </a:rPr>
              <a:t> compared to &lt; 1hr) so if iv access is readily available it should be given in preference to iv diazepam.</a:t>
            </a:r>
          </a:p>
          <a:p>
            <a:r>
              <a:rPr lang="en-GB" altLang="en-US" dirty="0">
                <a:ea typeface="MS PGothic" charset="-128"/>
              </a:rPr>
              <a:t>Note the addition of buccal midazolam (0.5mg/kg) as an alternative to rectal diazepam (0.5mg/kg) – it appears to be more effective than rectal diazepam, but has a similar risk of respiratory depression. It should take effect within a few minutes, but is not long lasting like lorazepam.</a:t>
            </a:r>
          </a:p>
          <a:p>
            <a:endParaRPr lang="en-US" altLang="en-US" dirty="0">
              <a:ea typeface="MS PGothic" charset="-128"/>
            </a:endParaRPr>
          </a:p>
        </p:txBody>
      </p:sp>
    </p:spTree>
    <p:extLst>
      <p:ext uri="{BB962C8B-B14F-4D97-AF65-F5344CB8AC3E}">
        <p14:creationId xmlns:p14="http://schemas.microsoft.com/office/powerpoint/2010/main" val="1084359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ea typeface="MS PGothic" charset="-128"/>
              </a:defRPr>
            </a:lvl1pPr>
            <a:lvl2pPr marL="742950" indent="-285750" eaLnBrk="0" hangingPunct="0">
              <a:defRPr sz="2400">
                <a:solidFill>
                  <a:schemeClr val="tx1"/>
                </a:solidFill>
                <a:latin typeface="Tahoma" charset="0"/>
                <a:ea typeface="MS PGothic" charset="-128"/>
              </a:defRPr>
            </a:lvl2pPr>
            <a:lvl3pPr marL="1143000" indent="-228600" eaLnBrk="0" hangingPunct="0">
              <a:defRPr sz="2400">
                <a:solidFill>
                  <a:schemeClr val="tx1"/>
                </a:solidFill>
                <a:latin typeface="Tahoma" charset="0"/>
                <a:ea typeface="MS PGothic" charset="-128"/>
              </a:defRPr>
            </a:lvl3pPr>
            <a:lvl4pPr marL="1600200" indent="-228600" eaLnBrk="0" hangingPunct="0">
              <a:defRPr sz="2400">
                <a:solidFill>
                  <a:schemeClr val="tx1"/>
                </a:solidFill>
                <a:latin typeface="Tahoma" charset="0"/>
                <a:ea typeface="MS PGothic" charset="-128"/>
              </a:defRPr>
            </a:lvl4pPr>
            <a:lvl5pPr marL="2057400" indent="-228600" eaLnBrk="0" hangingPunct="0">
              <a:defRPr sz="2400">
                <a:solidFill>
                  <a:schemeClr val="tx1"/>
                </a:solidFill>
                <a:latin typeface="Tahoma" charset="0"/>
                <a:ea typeface="MS PGothic" charset="-128"/>
              </a:defRPr>
            </a:lvl5pPr>
            <a:lvl6pPr marL="2514600" indent="-228600" eaLnBrk="0" fontAlgn="base" hangingPunct="0">
              <a:spcBef>
                <a:spcPct val="0"/>
              </a:spcBef>
              <a:spcAft>
                <a:spcPct val="0"/>
              </a:spcAft>
              <a:defRPr sz="2400">
                <a:solidFill>
                  <a:schemeClr val="tx1"/>
                </a:solidFill>
                <a:latin typeface="Tahoma" charset="0"/>
                <a:ea typeface="MS PGothic" charset="-128"/>
              </a:defRPr>
            </a:lvl6pPr>
            <a:lvl7pPr marL="2971800" indent="-228600" eaLnBrk="0" fontAlgn="base" hangingPunct="0">
              <a:spcBef>
                <a:spcPct val="0"/>
              </a:spcBef>
              <a:spcAft>
                <a:spcPct val="0"/>
              </a:spcAft>
              <a:defRPr sz="2400">
                <a:solidFill>
                  <a:schemeClr val="tx1"/>
                </a:solidFill>
                <a:latin typeface="Tahoma" charset="0"/>
                <a:ea typeface="MS PGothic" charset="-128"/>
              </a:defRPr>
            </a:lvl7pPr>
            <a:lvl8pPr marL="3429000" indent="-228600" eaLnBrk="0" fontAlgn="base" hangingPunct="0">
              <a:spcBef>
                <a:spcPct val="0"/>
              </a:spcBef>
              <a:spcAft>
                <a:spcPct val="0"/>
              </a:spcAft>
              <a:defRPr sz="2400">
                <a:solidFill>
                  <a:schemeClr val="tx1"/>
                </a:solidFill>
                <a:latin typeface="Tahoma" charset="0"/>
                <a:ea typeface="MS PGothic" charset="-128"/>
              </a:defRPr>
            </a:lvl8pPr>
            <a:lvl9pPr marL="3886200" indent="-228600" eaLnBrk="0" fontAlgn="base" hangingPunct="0">
              <a:spcBef>
                <a:spcPct val="0"/>
              </a:spcBef>
              <a:spcAft>
                <a:spcPct val="0"/>
              </a:spcAft>
              <a:defRPr sz="2400">
                <a:solidFill>
                  <a:schemeClr val="tx1"/>
                </a:solidFill>
                <a:latin typeface="Tahoma" charset="0"/>
                <a:ea typeface="MS PGothic" charset="-128"/>
              </a:defRPr>
            </a:lvl9pPr>
          </a:lstStyle>
          <a:p>
            <a:r>
              <a:rPr lang="en-US" altLang="en-US" sz="1200"/>
              <a:t>APLS 5e: Non-VLE  Convulsing Child: </a:t>
            </a:r>
            <a:fld id="{F5DB8735-07FF-434F-8600-A6E96D3A8B7F}" type="slidenum">
              <a:rPr lang="en-US" altLang="en-US" sz="1200"/>
              <a:pPr/>
              <a:t>34</a:t>
            </a:fld>
            <a:endParaRPr lang="en-US" altLang="en-US" sz="1200"/>
          </a:p>
        </p:txBody>
      </p:sp>
      <p:sp>
        <p:nvSpPr>
          <p:cNvPr id="44035" name="Rectangle 2"/>
          <p:cNvSpPr>
            <a:spLocks noGrp="1" noRot="1" noChangeAspect="1" noChangeArrowheads="1" noTextEdit="1"/>
          </p:cNvSpPr>
          <p:nvPr>
            <p:ph type="sldImg"/>
          </p:nvPr>
        </p:nvSpPr>
        <p:spPr>
          <a:xfrm>
            <a:off x="1371600" y="1143000"/>
            <a:ext cx="4114800" cy="30861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vi-VN" altLang="en-US">
              <a:ea typeface="MS PGothic" charset="-128"/>
            </a:endParaRPr>
          </a:p>
        </p:txBody>
      </p:sp>
    </p:spTree>
    <p:extLst>
      <p:ext uri="{BB962C8B-B14F-4D97-AF65-F5344CB8AC3E}">
        <p14:creationId xmlns:p14="http://schemas.microsoft.com/office/powerpoint/2010/main" val="1782903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ea typeface="MS PGothic" charset="-128"/>
              </a:defRPr>
            </a:lvl1pPr>
            <a:lvl2pPr marL="742950" indent="-285750" eaLnBrk="0" hangingPunct="0">
              <a:defRPr sz="2400">
                <a:solidFill>
                  <a:schemeClr val="tx1"/>
                </a:solidFill>
                <a:latin typeface="Tahoma" charset="0"/>
                <a:ea typeface="MS PGothic" charset="-128"/>
              </a:defRPr>
            </a:lvl2pPr>
            <a:lvl3pPr marL="1143000" indent="-228600" eaLnBrk="0" hangingPunct="0">
              <a:defRPr sz="2400">
                <a:solidFill>
                  <a:schemeClr val="tx1"/>
                </a:solidFill>
                <a:latin typeface="Tahoma" charset="0"/>
                <a:ea typeface="MS PGothic" charset="-128"/>
              </a:defRPr>
            </a:lvl3pPr>
            <a:lvl4pPr marL="1600200" indent="-228600" eaLnBrk="0" hangingPunct="0">
              <a:defRPr sz="2400">
                <a:solidFill>
                  <a:schemeClr val="tx1"/>
                </a:solidFill>
                <a:latin typeface="Tahoma" charset="0"/>
                <a:ea typeface="MS PGothic" charset="-128"/>
              </a:defRPr>
            </a:lvl4pPr>
            <a:lvl5pPr marL="2057400" indent="-228600" eaLnBrk="0" hangingPunct="0">
              <a:defRPr sz="2400">
                <a:solidFill>
                  <a:schemeClr val="tx1"/>
                </a:solidFill>
                <a:latin typeface="Tahoma" charset="0"/>
                <a:ea typeface="MS PGothic" charset="-128"/>
              </a:defRPr>
            </a:lvl5pPr>
            <a:lvl6pPr marL="2514600" indent="-228600" eaLnBrk="0" fontAlgn="base" hangingPunct="0">
              <a:spcBef>
                <a:spcPct val="0"/>
              </a:spcBef>
              <a:spcAft>
                <a:spcPct val="0"/>
              </a:spcAft>
              <a:defRPr sz="2400">
                <a:solidFill>
                  <a:schemeClr val="tx1"/>
                </a:solidFill>
                <a:latin typeface="Tahoma" charset="0"/>
                <a:ea typeface="MS PGothic" charset="-128"/>
              </a:defRPr>
            </a:lvl6pPr>
            <a:lvl7pPr marL="2971800" indent="-228600" eaLnBrk="0" fontAlgn="base" hangingPunct="0">
              <a:spcBef>
                <a:spcPct val="0"/>
              </a:spcBef>
              <a:spcAft>
                <a:spcPct val="0"/>
              </a:spcAft>
              <a:defRPr sz="2400">
                <a:solidFill>
                  <a:schemeClr val="tx1"/>
                </a:solidFill>
                <a:latin typeface="Tahoma" charset="0"/>
                <a:ea typeface="MS PGothic" charset="-128"/>
              </a:defRPr>
            </a:lvl7pPr>
            <a:lvl8pPr marL="3429000" indent="-228600" eaLnBrk="0" fontAlgn="base" hangingPunct="0">
              <a:spcBef>
                <a:spcPct val="0"/>
              </a:spcBef>
              <a:spcAft>
                <a:spcPct val="0"/>
              </a:spcAft>
              <a:defRPr sz="2400">
                <a:solidFill>
                  <a:schemeClr val="tx1"/>
                </a:solidFill>
                <a:latin typeface="Tahoma" charset="0"/>
                <a:ea typeface="MS PGothic" charset="-128"/>
              </a:defRPr>
            </a:lvl8pPr>
            <a:lvl9pPr marL="3886200" indent="-228600" eaLnBrk="0" fontAlgn="base" hangingPunct="0">
              <a:spcBef>
                <a:spcPct val="0"/>
              </a:spcBef>
              <a:spcAft>
                <a:spcPct val="0"/>
              </a:spcAft>
              <a:defRPr sz="2400">
                <a:solidFill>
                  <a:schemeClr val="tx1"/>
                </a:solidFill>
                <a:latin typeface="Tahoma" charset="0"/>
                <a:ea typeface="MS PGothic" charset="-128"/>
              </a:defRPr>
            </a:lvl9pPr>
          </a:lstStyle>
          <a:p>
            <a:r>
              <a:rPr lang="en-US" altLang="en-US" sz="1200"/>
              <a:t>APLS 5e: Non-VLE  Convulsing Child: </a:t>
            </a:r>
            <a:fld id="{6C9E331A-1C80-9B43-8409-597878151A7A}" type="slidenum">
              <a:rPr lang="en-US" altLang="en-US" sz="1200"/>
              <a:pPr/>
              <a:t>35</a:t>
            </a:fld>
            <a:endParaRPr lang="en-US" altLang="en-US" sz="1200"/>
          </a:p>
        </p:txBody>
      </p:sp>
      <p:sp>
        <p:nvSpPr>
          <p:cNvPr id="45059" name="Rectangle 2"/>
          <p:cNvSpPr>
            <a:spLocks noGrp="1" noRot="1" noChangeAspect="1" noChangeArrowheads="1" noTextEdit="1"/>
          </p:cNvSpPr>
          <p:nvPr>
            <p:ph type="sldImg"/>
          </p:nvPr>
        </p:nvSpPr>
        <p:spPr>
          <a:xfrm>
            <a:off x="1371600" y="1143000"/>
            <a:ext cx="4114800" cy="3086100"/>
          </a:xfrm>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MS PGothic" charset="-128"/>
              </a:rPr>
              <a:t>The child has now been fitting for at least 20 minutes, senior advice should be obtained if not already available.</a:t>
            </a:r>
          </a:p>
          <a:p>
            <a:r>
              <a:rPr lang="en-US" altLang="en-US">
                <a:ea typeface="MS PGothic" charset="-128"/>
              </a:rPr>
              <a:t>Occasionally children in extensor spasm may look as though they are convulsing so this possibility should be considered</a:t>
            </a:r>
          </a:p>
        </p:txBody>
      </p:sp>
    </p:spTree>
    <p:extLst>
      <p:ext uri="{BB962C8B-B14F-4D97-AF65-F5344CB8AC3E}">
        <p14:creationId xmlns:p14="http://schemas.microsoft.com/office/powerpoint/2010/main" val="72982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ea typeface="MS PGothic" charset="-128"/>
              </a:defRPr>
            </a:lvl1pPr>
            <a:lvl2pPr marL="742950" indent="-285750" eaLnBrk="0" hangingPunct="0">
              <a:defRPr sz="2400">
                <a:solidFill>
                  <a:schemeClr val="tx1"/>
                </a:solidFill>
                <a:latin typeface="Tahoma" charset="0"/>
                <a:ea typeface="MS PGothic" charset="-128"/>
              </a:defRPr>
            </a:lvl2pPr>
            <a:lvl3pPr marL="1143000" indent="-228600" eaLnBrk="0" hangingPunct="0">
              <a:defRPr sz="2400">
                <a:solidFill>
                  <a:schemeClr val="tx1"/>
                </a:solidFill>
                <a:latin typeface="Tahoma" charset="0"/>
                <a:ea typeface="MS PGothic" charset="-128"/>
              </a:defRPr>
            </a:lvl3pPr>
            <a:lvl4pPr marL="1600200" indent="-228600" eaLnBrk="0" hangingPunct="0">
              <a:defRPr sz="2400">
                <a:solidFill>
                  <a:schemeClr val="tx1"/>
                </a:solidFill>
                <a:latin typeface="Tahoma" charset="0"/>
                <a:ea typeface="MS PGothic" charset="-128"/>
              </a:defRPr>
            </a:lvl4pPr>
            <a:lvl5pPr marL="2057400" indent="-228600" eaLnBrk="0" hangingPunct="0">
              <a:defRPr sz="2400">
                <a:solidFill>
                  <a:schemeClr val="tx1"/>
                </a:solidFill>
                <a:latin typeface="Tahoma" charset="0"/>
                <a:ea typeface="MS PGothic" charset="-128"/>
              </a:defRPr>
            </a:lvl5pPr>
            <a:lvl6pPr marL="2514600" indent="-228600" eaLnBrk="0" fontAlgn="base" hangingPunct="0">
              <a:spcBef>
                <a:spcPct val="0"/>
              </a:spcBef>
              <a:spcAft>
                <a:spcPct val="0"/>
              </a:spcAft>
              <a:defRPr sz="2400">
                <a:solidFill>
                  <a:schemeClr val="tx1"/>
                </a:solidFill>
                <a:latin typeface="Tahoma" charset="0"/>
                <a:ea typeface="MS PGothic" charset="-128"/>
              </a:defRPr>
            </a:lvl6pPr>
            <a:lvl7pPr marL="2971800" indent="-228600" eaLnBrk="0" fontAlgn="base" hangingPunct="0">
              <a:spcBef>
                <a:spcPct val="0"/>
              </a:spcBef>
              <a:spcAft>
                <a:spcPct val="0"/>
              </a:spcAft>
              <a:defRPr sz="2400">
                <a:solidFill>
                  <a:schemeClr val="tx1"/>
                </a:solidFill>
                <a:latin typeface="Tahoma" charset="0"/>
                <a:ea typeface="MS PGothic" charset="-128"/>
              </a:defRPr>
            </a:lvl7pPr>
            <a:lvl8pPr marL="3429000" indent="-228600" eaLnBrk="0" fontAlgn="base" hangingPunct="0">
              <a:spcBef>
                <a:spcPct val="0"/>
              </a:spcBef>
              <a:spcAft>
                <a:spcPct val="0"/>
              </a:spcAft>
              <a:defRPr sz="2400">
                <a:solidFill>
                  <a:schemeClr val="tx1"/>
                </a:solidFill>
                <a:latin typeface="Tahoma" charset="0"/>
                <a:ea typeface="MS PGothic" charset="-128"/>
              </a:defRPr>
            </a:lvl8pPr>
            <a:lvl9pPr marL="3886200" indent="-228600" eaLnBrk="0" fontAlgn="base" hangingPunct="0">
              <a:spcBef>
                <a:spcPct val="0"/>
              </a:spcBef>
              <a:spcAft>
                <a:spcPct val="0"/>
              </a:spcAft>
              <a:defRPr sz="2400">
                <a:solidFill>
                  <a:schemeClr val="tx1"/>
                </a:solidFill>
                <a:latin typeface="Tahoma" charset="0"/>
                <a:ea typeface="MS PGothic" charset="-128"/>
              </a:defRPr>
            </a:lvl9pPr>
          </a:lstStyle>
          <a:p>
            <a:r>
              <a:rPr lang="en-US" altLang="en-US" sz="1200"/>
              <a:t>APLS 5e: Non-VLE  Convulsing Child: </a:t>
            </a:r>
            <a:fld id="{51EFF03F-D83E-D743-99F0-BA32B016DAB4}" type="slidenum">
              <a:rPr lang="en-US" altLang="en-US" sz="1200"/>
              <a:pPr/>
              <a:t>36</a:t>
            </a:fld>
            <a:endParaRPr lang="en-US" altLang="en-US" sz="1200"/>
          </a:p>
        </p:txBody>
      </p:sp>
      <p:sp>
        <p:nvSpPr>
          <p:cNvPr id="46083" name="Rectangle 2"/>
          <p:cNvSpPr>
            <a:spLocks noGrp="1" noRot="1" noChangeAspect="1" noChangeArrowheads="1" noTextEdit="1"/>
          </p:cNvSpPr>
          <p:nvPr>
            <p:ph type="sldImg"/>
          </p:nvPr>
        </p:nvSpPr>
        <p:spPr>
          <a:xfrm>
            <a:off x="1371600" y="1143000"/>
            <a:ext cx="4114800" cy="3086100"/>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MS PGothic" charset="-128"/>
              </a:rPr>
              <a:t>Phenytoin can cause hypotension and ventricular arrhythmia. Blood pressure and rhythm monitoring must be in place and ongoing when this drug is given. The infusion can only be made up in normal saline.</a:t>
            </a:r>
          </a:p>
          <a:p>
            <a:r>
              <a:rPr lang="en-US" altLang="en-US">
                <a:ea typeface="MS PGothic" charset="-128"/>
              </a:rPr>
              <a:t>If the convulsion stops before phenytoin is started, the infusion should not be commenced without specialist advice.</a:t>
            </a:r>
          </a:p>
          <a:p>
            <a:r>
              <a:rPr lang="en-US" altLang="en-US">
                <a:ea typeface="MS PGothic" charset="-128"/>
              </a:rPr>
              <a:t>Once phenytoin has been started the full dose should be given even if the convulsion stops when it is part completed, as this will have an anticonvulsant effect for up to 24 hours.</a:t>
            </a:r>
          </a:p>
          <a:p>
            <a:r>
              <a:rPr lang="en-US" altLang="en-US">
                <a:ea typeface="MS PGothic" charset="-128"/>
              </a:rPr>
              <a:t>If the child is already on phenytoin, phenobarbitone should be given instead at a dose of 20 mg/kg over 5 minutes</a:t>
            </a:r>
          </a:p>
        </p:txBody>
      </p:sp>
    </p:spTree>
    <p:extLst>
      <p:ext uri="{BB962C8B-B14F-4D97-AF65-F5344CB8AC3E}">
        <p14:creationId xmlns:p14="http://schemas.microsoft.com/office/powerpoint/2010/main" val="212495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ea typeface="MS PGothic" charset="-128"/>
              </a:defRPr>
            </a:lvl1pPr>
            <a:lvl2pPr marL="742950" indent="-285750" eaLnBrk="0" hangingPunct="0">
              <a:defRPr sz="2400">
                <a:solidFill>
                  <a:schemeClr val="tx1"/>
                </a:solidFill>
                <a:latin typeface="Tahoma" charset="0"/>
                <a:ea typeface="MS PGothic" charset="-128"/>
              </a:defRPr>
            </a:lvl2pPr>
            <a:lvl3pPr marL="1143000" indent="-228600" eaLnBrk="0" hangingPunct="0">
              <a:defRPr sz="2400">
                <a:solidFill>
                  <a:schemeClr val="tx1"/>
                </a:solidFill>
                <a:latin typeface="Tahoma" charset="0"/>
                <a:ea typeface="MS PGothic" charset="-128"/>
              </a:defRPr>
            </a:lvl3pPr>
            <a:lvl4pPr marL="1600200" indent="-228600" eaLnBrk="0" hangingPunct="0">
              <a:defRPr sz="2400">
                <a:solidFill>
                  <a:schemeClr val="tx1"/>
                </a:solidFill>
                <a:latin typeface="Tahoma" charset="0"/>
                <a:ea typeface="MS PGothic" charset="-128"/>
              </a:defRPr>
            </a:lvl4pPr>
            <a:lvl5pPr marL="2057400" indent="-228600" eaLnBrk="0" hangingPunct="0">
              <a:defRPr sz="2400">
                <a:solidFill>
                  <a:schemeClr val="tx1"/>
                </a:solidFill>
                <a:latin typeface="Tahoma" charset="0"/>
                <a:ea typeface="MS PGothic" charset="-128"/>
              </a:defRPr>
            </a:lvl5pPr>
            <a:lvl6pPr marL="2514600" indent="-228600" eaLnBrk="0" fontAlgn="base" hangingPunct="0">
              <a:spcBef>
                <a:spcPct val="0"/>
              </a:spcBef>
              <a:spcAft>
                <a:spcPct val="0"/>
              </a:spcAft>
              <a:defRPr sz="2400">
                <a:solidFill>
                  <a:schemeClr val="tx1"/>
                </a:solidFill>
                <a:latin typeface="Tahoma" charset="0"/>
                <a:ea typeface="MS PGothic" charset="-128"/>
              </a:defRPr>
            </a:lvl6pPr>
            <a:lvl7pPr marL="2971800" indent="-228600" eaLnBrk="0" fontAlgn="base" hangingPunct="0">
              <a:spcBef>
                <a:spcPct val="0"/>
              </a:spcBef>
              <a:spcAft>
                <a:spcPct val="0"/>
              </a:spcAft>
              <a:defRPr sz="2400">
                <a:solidFill>
                  <a:schemeClr val="tx1"/>
                </a:solidFill>
                <a:latin typeface="Tahoma" charset="0"/>
                <a:ea typeface="MS PGothic" charset="-128"/>
              </a:defRPr>
            </a:lvl7pPr>
            <a:lvl8pPr marL="3429000" indent="-228600" eaLnBrk="0" fontAlgn="base" hangingPunct="0">
              <a:spcBef>
                <a:spcPct val="0"/>
              </a:spcBef>
              <a:spcAft>
                <a:spcPct val="0"/>
              </a:spcAft>
              <a:defRPr sz="2400">
                <a:solidFill>
                  <a:schemeClr val="tx1"/>
                </a:solidFill>
                <a:latin typeface="Tahoma" charset="0"/>
                <a:ea typeface="MS PGothic" charset="-128"/>
              </a:defRPr>
            </a:lvl8pPr>
            <a:lvl9pPr marL="3886200" indent="-228600" eaLnBrk="0" fontAlgn="base" hangingPunct="0">
              <a:spcBef>
                <a:spcPct val="0"/>
              </a:spcBef>
              <a:spcAft>
                <a:spcPct val="0"/>
              </a:spcAft>
              <a:defRPr sz="2400">
                <a:solidFill>
                  <a:schemeClr val="tx1"/>
                </a:solidFill>
                <a:latin typeface="Tahoma" charset="0"/>
                <a:ea typeface="MS PGothic" charset="-128"/>
              </a:defRPr>
            </a:lvl9pPr>
          </a:lstStyle>
          <a:p>
            <a:r>
              <a:rPr lang="en-US" altLang="en-US" sz="1200"/>
              <a:t>APLS 5e: Non-VLE  Convulsing Child: </a:t>
            </a:r>
            <a:fld id="{A003202B-E957-6C40-878E-10E3AC25B5B4}" type="slidenum">
              <a:rPr lang="en-US" altLang="en-US" sz="1200"/>
              <a:pPr/>
              <a:t>37</a:t>
            </a:fld>
            <a:endParaRPr lang="en-US" altLang="en-US" sz="1200"/>
          </a:p>
        </p:txBody>
      </p:sp>
      <p:sp>
        <p:nvSpPr>
          <p:cNvPr id="47107" name="Rectangle 2"/>
          <p:cNvSpPr>
            <a:spLocks noGrp="1" noRot="1" noChangeAspect="1" noChangeArrowheads="1" noTextEdit="1"/>
          </p:cNvSpPr>
          <p:nvPr>
            <p:ph type="sldImg"/>
          </p:nvPr>
        </p:nvSpPr>
        <p:spPr>
          <a:xfrm>
            <a:off x="1371600" y="1143000"/>
            <a:ext cx="4114800" cy="30861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ea typeface="MS PGothic" charset="-128"/>
              </a:rPr>
              <a:t>If 20 minutes after Step 3 has started, the child remains in CSE, an anaesthetist must be present. Check airway, breathing, and circulation. Take blood for glucose, arterial blood gas, urea, electrolytes and calcium. Treat any vital function problem and correct metabolic abnormalities slowly. Treat pyrexia with paracetamol or diclofenac rectally. Consider mannitol (250-500 mg/kg intravenously over 30–60 minutes) or (2.7) 3% saline (3mls/kg).</a:t>
            </a:r>
          </a:p>
          <a:p>
            <a:r>
              <a:rPr lang="en-GB" altLang="en-US">
                <a:ea typeface="MS PGothic" charset="-128"/>
              </a:rPr>
              <a:t> </a:t>
            </a:r>
          </a:p>
          <a:p>
            <a:r>
              <a:rPr lang="en-GB" altLang="en-US">
                <a:ea typeface="MS PGothic" charset="-128"/>
              </a:rPr>
              <a:t>Rapid sequence induction of anaesthesia is performed with thiopentone and a short-acting paralysing agent and the child should be transferred to PICU.</a:t>
            </a:r>
          </a:p>
          <a:p>
            <a:r>
              <a:rPr lang="en-GB" altLang="en-US">
                <a:ea typeface="MS PGothic" charset="-128"/>
              </a:rPr>
              <a:t>Further advice on management should be sought from a paediatric neurologist.</a:t>
            </a:r>
          </a:p>
          <a:p>
            <a:r>
              <a:rPr lang="en-GB" altLang="en-US">
                <a:ea typeface="MS PGothic" charset="-128"/>
              </a:rPr>
              <a:t> </a:t>
            </a:r>
          </a:p>
          <a:p>
            <a:r>
              <a:rPr lang="en-GB" altLang="en-US">
                <a:ea typeface="MS PGothic" charset="-128"/>
              </a:rPr>
              <a:t>In children under 3 years with a history of chronic, active epilepsy, a trial of pyridoxine should be considered.</a:t>
            </a:r>
          </a:p>
        </p:txBody>
      </p:sp>
    </p:spTree>
    <p:extLst>
      <p:ext uri="{BB962C8B-B14F-4D97-AF65-F5344CB8AC3E}">
        <p14:creationId xmlns:p14="http://schemas.microsoft.com/office/powerpoint/2010/main" val="242140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498AEF07-6900-4B91-9557-6E003D72CD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38802"/>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a:extLst>
              <a:ext uri="{FF2B5EF4-FFF2-40B4-BE49-F238E27FC236}">
                <a16:creationId xmlns:a16="http://schemas.microsoft.com/office/drawing/2014/main" id="{F003EC12-AB08-4909-B56E-FAB910EBB4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4026" y="77790"/>
            <a:ext cx="95567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685800" y="2130430"/>
            <a:ext cx="7772400" cy="1470025"/>
          </a:xfrm>
        </p:spPr>
        <p:txBody>
          <a:bodyPr/>
          <a:lstStyle/>
          <a:p>
            <a:r>
              <a:rPr lang="en-US"/>
              <a:t>Click to edit Master title style</a:t>
            </a:r>
            <a:endParaRPr lang="fr-BE" dirty="0"/>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fr-BE" dirty="0"/>
          </a:p>
        </p:txBody>
      </p:sp>
      <p:sp>
        <p:nvSpPr>
          <p:cNvPr id="6" name="Espace réservé de la date 3">
            <a:extLst>
              <a:ext uri="{FF2B5EF4-FFF2-40B4-BE49-F238E27FC236}">
                <a16:creationId xmlns:a16="http://schemas.microsoft.com/office/drawing/2014/main" id="{6E92A7E4-CD97-49E4-BCCD-5B2ECC5F805C}"/>
              </a:ext>
            </a:extLst>
          </p:cNvPr>
          <p:cNvSpPr>
            <a:spLocks noGrp="1"/>
          </p:cNvSpPr>
          <p:nvPr>
            <p:ph type="dt" sz="half" idx="10"/>
          </p:nvPr>
        </p:nvSpPr>
        <p:spPr>
          <a:xfrm>
            <a:off x="971550" y="6381752"/>
            <a:ext cx="2133600" cy="366713"/>
          </a:xfrm>
        </p:spPr>
        <p:txBody>
          <a:bodyPr/>
          <a:lstStyle>
            <a:lvl1pPr>
              <a:defRPr/>
            </a:lvl1pPr>
          </a:lstStyle>
          <a:p>
            <a:pPr>
              <a:defRPr/>
            </a:pPr>
            <a:fld id="{C56DA364-F794-43DD-A7A3-1719F66CA1E8}" type="datetimeFigureOut">
              <a:rPr lang="en-US" smtClean="0"/>
              <a:pPr>
                <a:defRPr/>
              </a:pPr>
              <a:t>23/12/2020</a:t>
            </a:fld>
            <a:endParaRPr lang="en-US"/>
          </a:p>
        </p:txBody>
      </p:sp>
      <p:sp>
        <p:nvSpPr>
          <p:cNvPr id="7" name="Espace réservé du pied de page 4">
            <a:extLst>
              <a:ext uri="{FF2B5EF4-FFF2-40B4-BE49-F238E27FC236}">
                <a16:creationId xmlns:a16="http://schemas.microsoft.com/office/drawing/2014/main" id="{2548AB47-D1B6-4CCD-BC06-184BC5399019}"/>
              </a:ext>
            </a:extLst>
          </p:cNvPr>
          <p:cNvSpPr>
            <a:spLocks noGrp="1"/>
          </p:cNvSpPr>
          <p:nvPr>
            <p:ph type="ftr" sz="quarter" idx="11"/>
          </p:nvPr>
        </p:nvSpPr>
        <p:spPr>
          <a:xfrm>
            <a:off x="2916238" y="6381752"/>
            <a:ext cx="2895600" cy="366713"/>
          </a:xfrm>
        </p:spPr>
        <p:txBody>
          <a:bodyPr/>
          <a:lstStyle>
            <a:lvl1pPr>
              <a:defRPr/>
            </a:lvl1pPr>
          </a:lstStyle>
          <a:p>
            <a:pPr>
              <a:defRPr/>
            </a:pPr>
            <a:endParaRPr lang="en-US"/>
          </a:p>
        </p:txBody>
      </p:sp>
      <p:sp>
        <p:nvSpPr>
          <p:cNvPr id="8" name="Espace réservé du numéro de diapositive 5">
            <a:extLst>
              <a:ext uri="{FF2B5EF4-FFF2-40B4-BE49-F238E27FC236}">
                <a16:creationId xmlns:a16="http://schemas.microsoft.com/office/drawing/2014/main" id="{CE40FD7E-AD48-42CF-85E3-7442B49015E1}"/>
              </a:ext>
            </a:extLst>
          </p:cNvPr>
          <p:cNvSpPr>
            <a:spLocks noGrp="1"/>
          </p:cNvSpPr>
          <p:nvPr>
            <p:ph type="sldNum" sz="quarter" idx="12"/>
          </p:nvPr>
        </p:nvSpPr>
        <p:spPr>
          <a:xfrm>
            <a:off x="5940425" y="6381752"/>
            <a:ext cx="2133600" cy="366713"/>
          </a:xfrm>
        </p:spPr>
        <p:txBody>
          <a:bodyPr/>
          <a:lstStyle>
            <a:lvl1pPr>
              <a:defRPr smtClean="0"/>
            </a:lvl1pPr>
          </a:lstStyle>
          <a:p>
            <a:pPr>
              <a:defRPr/>
            </a:pPr>
            <a:fld id="{80B1FC71-6522-485F-8106-C0D79F49D1C2}" type="slidenum">
              <a:rPr lang="en-US" smtClean="0"/>
              <a:pPr>
                <a:defRPr/>
              </a:pPr>
              <a:t>‹#›</a:t>
            </a:fld>
            <a:endParaRPr lang="en-US"/>
          </a:p>
        </p:txBody>
      </p:sp>
    </p:spTree>
    <p:extLst>
      <p:ext uri="{BB962C8B-B14F-4D97-AF65-F5344CB8AC3E}">
        <p14:creationId xmlns:p14="http://schemas.microsoft.com/office/powerpoint/2010/main" val="3577911451"/>
      </p:ext>
    </p:extLst>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a:t>Click to edit Master title style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Espace réservé du texte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Espace réservé du contenu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Espace réservé de la date 3">
            <a:extLst>
              <a:ext uri="{FF2B5EF4-FFF2-40B4-BE49-F238E27FC236}">
                <a16:creationId xmlns:a16="http://schemas.microsoft.com/office/drawing/2014/main" id="{57062836-7316-4E65-89C9-50AF59FA3F71}"/>
              </a:ext>
            </a:extLst>
          </p:cNvPr>
          <p:cNvSpPr>
            <a:spLocks noGrp="1"/>
          </p:cNvSpPr>
          <p:nvPr>
            <p:ph type="dt" sz="half" idx="10"/>
          </p:nvPr>
        </p:nvSpPr>
        <p:spPr/>
        <p:txBody>
          <a:bodyPr/>
          <a:lstStyle>
            <a:lvl1pPr>
              <a:defRPr/>
            </a:lvl1pPr>
          </a:lstStyle>
          <a:p>
            <a:pPr>
              <a:defRPr/>
            </a:pPr>
            <a:fld id="{12B3CD19-7CA3-438F-8691-D5898C30C9D5}" type="datetimeFigureOut">
              <a:rPr lang="fr-BE" altLang="en-US"/>
              <a:pPr>
                <a:defRPr/>
              </a:pPr>
              <a:t>23/12/2020</a:t>
            </a:fld>
            <a:endParaRPr lang="fr-BE" altLang="en-US"/>
          </a:p>
        </p:txBody>
      </p:sp>
      <p:sp>
        <p:nvSpPr>
          <p:cNvPr id="8" name="Espace réservé du pied de page 4">
            <a:extLst>
              <a:ext uri="{FF2B5EF4-FFF2-40B4-BE49-F238E27FC236}">
                <a16:creationId xmlns:a16="http://schemas.microsoft.com/office/drawing/2014/main" id="{E8D64992-1C19-4B2A-9344-099F7E477D1A}"/>
              </a:ext>
            </a:extLst>
          </p:cNvPr>
          <p:cNvSpPr>
            <a:spLocks noGrp="1"/>
          </p:cNvSpPr>
          <p:nvPr>
            <p:ph type="ftr" sz="quarter" idx="11"/>
          </p:nvPr>
        </p:nvSpPr>
        <p:spPr/>
        <p:txBody>
          <a:bodyPr/>
          <a:lstStyle>
            <a:lvl1pPr>
              <a:defRPr/>
            </a:lvl1pPr>
          </a:lstStyle>
          <a:p>
            <a:pPr>
              <a:defRPr/>
            </a:pPr>
            <a:endParaRPr lang="fr-BE"/>
          </a:p>
        </p:txBody>
      </p:sp>
      <p:sp>
        <p:nvSpPr>
          <p:cNvPr id="9" name="Espace réservé du numéro de diapositive 5">
            <a:extLst>
              <a:ext uri="{FF2B5EF4-FFF2-40B4-BE49-F238E27FC236}">
                <a16:creationId xmlns:a16="http://schemas.microsoft.com/office/drawing/2014/main" id="{8F7E5E91-7E74-4399-9429-06B80DF5E276}"/>
              </a:ext>
            </a:extLst>
          </p:cNvPr>
          <p:cNvSpPr>
            <a:spLocks noGrp="1"/>
          </p:cNvSpPr>
          <p:nvPr>
            <p:ph type="sldNum" sz="quarter" idx="12"/>
          </p:nvPr>
        </p:nvSpPr>
        <p:spPr/>
        <p:txBody>
          <a:bodyPr/>
          <a:lstStyle>
            <a:lvl1pPr>
              <a:defRPr/>
            </a:lvl1pPr>
          </a:lstStyle>
          <a:p>
            <a:pPr>
              <a:defRPr/>
            </a:pPr>
            <a:fld id="{AA27CE33-2E6D-4A10-B0FF-0B338CA6041A}" type="slidenum">
              <a:rPr lang="fr-BE" altLang="en-US"/>
              <a:pPr>
                <a:defRPr/>
              </a:pPr>
              <a:t>‹#›</a:t>
            </a:fld>
            <a:endParaRPr lang="fr-BE" altLang="en-US"/>
          </a:p>
        </p:txBody>
      </p:sp>
    </p:spTree>
    <p:extLst>
      <p:ext uri="{BB962C8B-B14F-4D97-AF65-F5344CB8AC3E}">
        <p14:creationId xmlns:p14="http://schemas.microsoft.com/office/powerpoint/2010/main" val="43431921"/>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BE"/>
          </a:p>
        </p:txBody>
      </p:sp>
      <p:sp>
        <p:nvSpPr>
          <p:cNvPr id="3" name="Espace réservé de la date 3">
            <a:extLst>
              <a:ext uri="{FF2B5EF4-FFF2-40B4-BE49-F238E27FC236}">
                <a16:creationId xmlns:a16="http://schemas.microsoft.com/office/drawing/2014/main" id="{15B44E06-C7CE-4B8A-85C7-5E6944060117}"/>
              </a:ext>
            </a:extLst>
          </p:cNvPr>
          <p:cNvSpPr>
            <a:spLocks noGrp="1"/>
          </p:cNvSpPr>
          <p:nvPr>
            <p:ph type="dt" sz="half" idx="10"/>
          </p:nvPr>
        </p:nvSpPr>
        <p:spPr/>
        <p:txBody>
          <a:bodyPr/>
          <a:lstStyle>
            <a:lvl1pPr>
              <a:defRPr/>
            </a:lvl1pPr>
          </a:lstStyle>
          <a:p>
            <a:pPr>
              <a:defRPr/>
            </a:pPr>
            <a:fld id="{65BDE9C4-B70D-4405-9EEC-E25B56487F27}" type="datetimeFigureOut">
              <a:rPr lang="fr-BE" altLang="en-US"/>
              <a:pPr>
                <a:defRPr/>
              </a:pPr>
              <a:t>23/12/2020</a:t>
            </a:fld>
            <a:endParaRPr lang="fr-BE" altLang="en-US"/>
          </a:p>
        </p:txBody>
      </p:sp>
      <p:sp>
        <p:nvSpPr>
          <p:cNvPr id="4" name="Espace réservé du pied de page 4">
            <a:extLst>
              <a:ext uri="{FF2B5EF4-FFF2-40B4-BE49-F238E27FC236}">
                <a16:creationId xmlns:a16="http://schemas.microsoft.com/office/drawing/2014/main" id="{3E7283A4-3E00-4483-80EE-FCEF9EA70151}"/>
              </a:ext>
            </a:extLst>
          </p:cNvPr>
          <p:cNvSpPr>
            <a:spLocks noGrp="1"/>
          </p:cNvSpPr>
          <p:nvPr>
            <p:ph type="ftr" sz="quarter" idx="11"/>
          </p:nvPr>
        </p:nvSpPr>
        <p:spPr/>
        <p:txBody>
          <a:bodyPr/>
          <a:lstStyle>
            <a:lvl1pPr>
              <a:defRPr/>
            </a:lvl1pPr>
          </a:lstStyle>
          <a:p>
            <a:pPr>
              <a:defRPr/>
            </a:pPr>
            <a:endParaRPr lang="fr-BE"/>
          </a:p>
        </p:txBody>
      </p:sp>
      <p:sp>
        <p:nvSpPr>
          <p:cNvPr id="5" name="Espace réservé du numéro de diapositive 5">
            <a:extLst>
              <a:ext uri="{FF2B5EF4-FFF2-40B4-BE49-F238E27FC236}">
                <a16:creationId xmlns:a16="http://schemas.microsoft.com/office/drawing/2014/main" id="{05ADC30C-9552-4D82-9BAA-DC6231DC5A8F}"/>
              </a:ext>
            </a:extLst>
          </p:cNvPr>
          <p:cNvSpPr>
            <a:spLocks noGrp="1"/>
          </p:cNvSpPr>
          <p:nvPr>
            <p:ph type="sldNum" sz="quarter" idx="12"/>
          </p:nvPr>
        </p:nvSpPr>
        <p:spPr/>
        <p:txBody>
          <a:bodyPr/>
          <a:lstStyle>
            <a:lvl1pPr>
              <a:defRPr/>
            </a:lvl1pPr>
          </a:lstStyle>
          <a:p>
            <a:pPr>
              <a:defRPr/>
            </a:pPr>
            <a:fld id="{0B9550D7-FB90-49B0-B8CC-A610CDB53D2E}" type="slidenum">
              <a:rPr lang="fr-BE" altLang="en-US"/>
              <a:pPr>
                <a:defRPr/>
              </a:pPr>
              <a:t>‹#›</a:t>
            </a:fld>
            <a:endParaRPr lang="fr-BE" altLang="en-US"/>
          </a:p>
        </p:txBody>
      </p:sp>
    </p:spTree>
    <p:extLst>
      <p:ext uri="{BB962C8B-B14F-4D97-AF65-F5344CB8AC3E}">
        <p14:creationId xmlns:p14="http://schemas.microsoft.com/office/powerpoint/2010/main" val="1651768986"/>
      </p:ext>
    </p:extLst>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a:extLst>
              <a:ext uri="{FF2B5EF4-FFF2-40B4-BE49-F238E27FC236}">
                <a16:creationId xmlns:a16="http://schemas.microsoft.com/office/drawing/2014/main" id="{0F8209B9-68C8-4175-BD7C-1E8021EC3C16}"/>
              </a:ext>
            </a:extLst>
          </p:cNvPr>
          <p:cNvSpPr>
            <a:spLocks noGrp="1"/>
          </p:cNvSpPr>
          <p:nvPr>
            <p:ph type="dt" sz="half" idx="10"/>
          </p:nvPr>
        </p:nvSpPr>
        <p:spPr/>
        <p:txBody>
          <a:bodyPr/>
          <a:lstStyle>
            <a:lvl1pPr>
              <a:defRPr/>
            </a:lvl1pPr>
          </a:lstStyle>
          <a:p>
            <a:pPr>
              <a:defRPr/>
            </a:pPr>
            <a:fld id="{A914CC1B-FB12-4DD3-BF2E-EDFB57466F14}" type="datetimeFigureOut">
              <a:rPr lang="fr-BE" altLang="en-US"/>
              <a:pPr>
                <a:defRPr/>
              </a:pPr>
              <a:t>23/12/2020</a:t>
            </a:fld>
            <a:endParaRPr lang="fr-BE" altLang="en-US"/>
          </a:p>
        </p:txBody>
      </p:sp>
      <p:sp>
        <p:nvSpPr>
          <p:cNvPr id="3" name="Espace réservé du pied de page 4">
            <a:extLst>
              <a:ext uri="{FF2B5EF4-FFF2-40B4-BE49-F238E27FC236}">
                <a16:creationId xmlns:a16="http://schemas.microsoft.com/office/drawing/2014/main" id="{057B603B-41B4-4123-AFE1-5C318550920A}"/>
              </a:ext>
            </a:extLst>
          </p:cNvPr>
          <p:cNvSpPr>
            <a:spLocks noGrp="1"/>
          </p:cNvSpPr>
          <p:nvPr>
            <p:ph type="ftr" sz="quarter" idx="11"/>
          </p:nvPr>
        </p:nvSpPr>
        <p:spPr/>
        <p:txBody>
          <a:bodyPr/>
          <a:lstStyle>
            <a:lvl1pPr>
              <a:defRPr/>
            </a:lvl1pPr>
          </a:lstStyle>
          <a:p>
            <a:pPr>
              <a:defRPr/>
            </a:pPr>
            <a:endParaRPr lang="fr-BE"/>
          </a:p>
        </p:txBody>
      </p:sp>
      <p:sp>
        <p:nvSpPr>
          <p:cNvPr id="4" name="Espace réservé du numéro de diapositive 5">
            <a:extLst>
              <a:ext uri="{FF2B5EF4-FFF2-40B4-BE49-F238E27FC236}">
                <a16:creationId xmlns:a16="http://schemas.microsoft.com/office/drawing/2014/main" id="{53E84582-A4D1-4BA1-BBD3-8D6D8A72E849}"/>
              </a:ext>
            </a:extLst>
          </p:cNvPr>
          <p:cNvSpPr>
            <a:spLocks noGrp="1"/>
          </p:cNvSpPr>
          <p:nvPr>
            <p:ph type="sldNum" sz="quarter" idx="12"/>
          </p:nvPr>
        </p:nvSpPr>
        <p:spPr/>
        <p:txBody>
          <a:bodyPr/>
          <a:lstStyle>
            <a:lvl1pPr>
              <a:defRPr/>
            </a:lvl1pPr>
          </a:lstStyle>
          <a:p>
            <a:pPr>
              <a:defRPr/>
            </a:pPr>
            <a:fld id="{E7B08294-9271-4687-8D25-BC7D77353450}" type="slidenum">
              <a:rPr lang="fr-BE" altLang="en-US"/>
              <a:pPr>
                <a:defRPr/>
              </a:pPr>
              <a:t>‹#›</a:t>
            </a:fld>
            <a:endParaRPr lang="fr-BE" altLang="en-US"/>
          </a:p>
        </p:txBody>
      </p:sp>
    </p:spTree>
    <p:extLst>
      <p:ext uri="{BB962C8B-B14F-4D97-AF65-F5344CB8AC3E}">
        <p14:creationId xmlns:p14="http://schemas.microsoft.com/office/powerpoint/2010/main" val="51832210"/>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87626" y="238324"/>
            <a:ext cx="2277889" cy="958428"/>
          </a:xfrm>
        </p:spPr>
        <p:txBody>
          <a:bodyPr anchor="b"/>
          <a:lstStyle>
            <a:lvl1pPr algn="l">
              <a:defRPr sz="1500" b="1"/>
            </a:lvl1pPr>
          </a:lstStyle>
          <a:p>
            <a:r>
              <a:rPr lang="en-US"/>
              <a:t>Click to edit Master title style</a:t>
            </a:r>
            <a:endParaRPr lang="fr-BE" dirty="0"/>
          </a:p>
        </p:txBody>
      </p:sp>
      <p:sp>
        <p:nvSpPr>
          <p:cNvPr id="3" name="Espace réservé du contenu 2"/>
          <p:cNvSpPr>
            <a:spLocks noGrp="1"/>
          </p:cNvSpPr>
          <p:nvPr>
            <p:ph idx="1"/>
          </p:nvPr>
        </p:nvSpPr>
        <p:spPr>
          <a:xfrm>
            <a:off x="3575050" y="188644"/>
            <a:ext cx="5111750" cy="593752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dirty="0"/>
          </a:p>
        </p:txBody>
      </p:sp>
      <p:sp>
        <p:nvSpPr>
          <p:cNvPr id="4" name="Espace réservé du texte 3"/>
          <p:cNvSpPr>
            <a:spLocks noGrp="1"/>
          </p:cNvSpPr>
          <p:nvPr>
            <p:ph type="body" sz="half" idx="2"/>
          </p:nvPr>
        </p:nvSpPr>
        <p:spPr>
          <a:xfrm>
            <a:off x="1187626" y="1412780"/>
            <a:ext cx="2277889" cy="471338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Espace réservé de la date 3">
            <a:extLst>
              <a:ext uri="{FF2B5EF4-FFF2-40B4-BE49-F238E27FC236}">
                <a16:creationId xmlns:a16="http://schemas.microsoft.com/office/drawing/2014/main" id="{5168A219-5D37-43B9-A429-8E96E8D6583C}"/>
              </a:ext>
            </a:extLst>
          </p:cNvPr>
          <p:cNvSpPr>
            <a:spLocks noGrp="1"/>
          </p:cNvSpPr>
          <p:nvPr>
            <p:ph type="dt" sz="half" idx="10"/>
          </p:nvPr>
        </p:nvSpPr>
        <p:spPr/>
        <p:txBody>
          <a:bodyPr/>
          <a:lstStyle>
            <a:lvl1pPr>
              <a:defRPr/>
            </a:lvl1pPr>
          </a:lstStyle>
          <a:p>
            <a:pPr>
              <a:defRPr/>
            </a:pPr>
            <a:fld id="{BF09E443-A1D3-4BAE-A398-CF7089CB7A50}" type="datetimeFigureOut">
              <a:rPr lang="fr-BE" altLang="en-US"/>
              <a:pPr>
                <a:defRPr/>
              </a:pPr>
              <a:t>23/12/2020</a:t>
            </a:fld>
            <a:endParaRPr lang="fr-BE" altLang="en-US"/>
          </a:p>
        </p:txBody>
      </p:sp>
      <p:sp>
        <p:nvSpPr>
          <p:cNvPr id="6" name="Espace réservé du pied de page 4">
            <a:extLst>
              <a:ext uri="{FF2B5EF4-FFF2-40B4-BE49-F238E27FC236}">
                <a16:creationId xmlns:a16="http://schemas.microsoft.com/office/drawing/2014/main" id="{76D34279-F9A1-46E1-8712-DD672F576E4E}"/>
              </a:ext>
            </a:extLst>
          </p:cNvPr>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a:extLst>
              <a:ext uri="{FF2B5EF4-FFF2-40B4-BE49-F238E27FC236}">
                <a16:creationId xmlns:a16="http://schemas.microsoft.com/office/drawing/2014/main" id="{8E7D2F64-3201-481B-BC16-2D05FAEE760B}"/>
              </a:ext>
            </a:extLst>
          </p:cNvPr>
          <p:cNvSpPr>
            <a:spLocks noGrp="1"/>
          </p:cNvSpPr>
          <p:nvPr>
            <p:ph type="sldNum" sz="quarter" idx="12"/>
          </p:nvPr>
        </p:nvSpPr>
        <p:spPr/>
        <p:txBody>
          <a:bodyPr/>
          <a:lstStyle>
            <a:lvl1pPr>
              <a:defRPr/>
            </a:lvl1pPr>
          </a:lstStyle>
          <a:p>
            <a:pPr>
              <a:defRPr/>
            </a:pPr>
            <a:fld id="{C37A5285-9C4F-492C-BAE0-EC634D58DBF6}" type="slidenum">
              <a:rPr lang="fr-BE" altLang="en-US"/>
              <a:pPr>
                <a:defRPr/>
              </a:pPr>
              <a:t>‹#›</a:t>
            </a:fld>
            <a:endParaRPr lang="fr-BE" altLang="en-US"/>
          </a:p>
        </p:txBody>
      </p:sp>
    </p:spTree>
    <p:extLst>
      <p:ext uri="{BB962C8B-B14F-4D97-AF65-F5344CB8AC3E}">
        <p14:creationId xmlns:p14="http://schemas.microsoft.com/office/powerpoint/2010/main" val="1621104706"/>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fr-BE"/>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fr-BE"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Espace réservé de la date 3">
            <a:extLst>
              <a:ext uri="{FF2B5EF4-FFF2-40B4-BE49-F238E27FC236}">
                <a16:creationId xmlns:a16="http://schemas.microsoft.com/office/drawing/2014/main" id="{627D3CA0-0402-4B18-A44B-9B741A81D30E}"/>
              </a:ext>
            </a:extLst>
          </p:cNvPr>
          <p:cNvSpPr>
            <a:spLocks noGrp="1"/>
          </p:cNvSpPr>
          <p:nvPr>
            <p:ph type="dt" sz="half" idx="10"/>
          </p:nvPr>
        </p:nvSpPr>
        <p:spPr/>
        <p:txBody>
          <a:bodyPr/>
          <a:lstStyle>
            <a:lvl1pPr>
              <a:defRPr/>
            </a:lvl1pPr>
          </a:lstStyle>
          <a:p>
            <a:pPr>
              <a:defRPr/>
            </a:pPr>
            <a:fld id="{21F39F03-2CA3-4194-8D3D-4847E4D0D779}" type="datetimeFigureOut">
              <a:rPr lang="fr-BE" altLang="en-US"/>
              <a:pPr>
                <a:defRPr/>
              </a:pPr>
              <a:t>23/12/2020</a:t>
            </a:fld>
            <a:endParaRPr lang="fr-BE" altLang="en-US"/>
          </a:p>
        </p:txBody>
      </p:sp>
      <p:sp>
        <p:nvSpPr>
          <p:cNvPr id="6" name="Espace réservé du pied de page 4">
            <a:extLst>
              <a:ext uri="{FF2B5EF4-FFF2-40B4-BE49-F238E27FC236}">
                <a16:creationId xmlns:a16="http://schemas.microsoft.com/office/drawing/2014/main" id="{C281B707-590F-45D9-8867-4568157A8C0A}"/>
              </a:ext>
            </a:extLst>
          </p:cNvPr>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a:extLst>
              <a:ext uri="{FF2B5EF4-FFF2-40B4-BE49-F238E27FC236}">
                <a16:creationId xmlns:a16="http://schemas.microsoft.com/office/drawing/2014/main" id="{9A0F2387-14E3-4B13-A7CC-9365C81EA36A}"/>
              </a:ext>
            </a:extLst>
          </p:cNvPr>
          <p:cNvSpPr>
            <a:spLocks noGrp="1"/>
          </p:cNvSpPr>
          <p:nvPr>
            <p:ph type="sldNum" sz="quarter" idx="12"/>
          </p:nvPr>
        </p:nvSpPr>
        <p:spPr/>
        <p:txBody>
          <a:bodyPr/>
          <a:lstStyle>
            <a:lvl1pPr>
              <a:defRPr/>
            </a:lvl1pPr>
          </a:lstStyle>
          <a:p>
            <a:pPr>
              <a:defRPr/>
            </a:pPr>
            <a:fld id="{8A252C7F-2F96-4276-953D-A0B3502659F7}" type="slidenum">
              <a:rPr lang="fr-BE" altLang="en-US"/>
              <a:pPr>
                <a:defRPr/>
              </a:pPr>
              <a:t>‹#›</a:t>
            </a:fld>
            <a:endParaRPr lang="fr-BE" altLang="en-US"/>
          </a:p>
        </p:txBody>
      </p:sp>
    </p:spTree>
    <p:extLst>
      <p:ext uri="{BB962C8B-B14F-4D97-AF65-F5344CB8AC3E}">
        <p14:creationId xmlns:p14="http://schemas.microsoft.com/office/powerpoint/2010/main" val="2290187526"/>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BE"/>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Espace réservé de la date 3">
            <a:extLst>
              <a:ext uri="{FF2B5EF4-FFF2-40B4-BE49-F238E27FC236}">
                <a16:creationId xmlns:a16="http://schemas.microsoft.com/office/drawing/2014/main" id="{A679BFF3-A046-4C51-9FAF-DCC8EFE3C959}"/>
              </a:ext>
            </a:extLst>
          </p:cNvPr>
          <p:cNvSpPr>
            <a:spLocks noGrp="1"/>
          </p:cNvSpPr>
          <p:nvPr>
            <p:ph type="dt" sz="half" idx="10"/>
          </p:nvPr>
        </p:nvSpPr>
        <p:spPr/>
        <p:txBody>
          <a:bodyPr/>
          <a:lstStyle>
            <a:lvl1pPr>
              <a:defRPr/>
            </a:lvl1pPr>
          </a:lstStyle>
          <a:p>
            <a:pPr>
              <a:defRPr/>
            </a:pPr>
            <a:fld id="{E8DB2853-D12E-4186-BF0F-79E37C080D24}"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FD539B99-D340-4446-A0B5-BB82A4C1284A}"/>
              </a:ext>
            </a:extLst>
          </p:cNvPr>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a:extLst>
              <a:ext uri="{FF2B5EF4-FFF2-40B4-BE49-F238E27FC236}">
                <a16:creationId xmlns:a16="http://schemas.microsoft.com/office/drawing/2014/main" id="{B29EAACA-D082-4579-AAD2-DCE7D266CFE0}"/>
              </a:ext>
            </a:extLst>
          </p:cNvPr>
          <p:cNvSpPr>
            <a:spLocks noGrp="1"/>
          </p:cNvSpPr>
          <p:nvPr>
            <p:ph type="sldNum" sz="quarter" idx="12"/>
          </p:nvPr>
        </p:nvSpPr>
        <p:spPr/>
        <p:txBody>
          <a:bodyPr/>
          <a:lstStyle>
            <a:lvl1pPr>
              <a:defRPr/>
            </a:lvl1pPr>
          </a:lstStyle>
          <a:p>
            <a:pPr>
              <a:defRPr/>
            </a:pPr>
            <a:fld id="{D211CD96-8B0F-4E98-A844-EF3436A4D1E8}" type="slidenum">
              <a:rPr lang="fr-BE" altLang="en-US"/>
              <a:pPr>
                <a:defRPr/>
              </a:pPr>
              <a:t>‹#›</a:t>
            </a:fld>
            <a:endParaRPr lang="fr-BE" altLang="en-US"/>
          </a:p>
        </p:txBody>
      </p:sp>
    </p:spTree>
    <p:extLst>
      <p:ext uri="{BB962C8B-B14F-4D97-AF65-F5344CB8AC3E}">
        <p14:creationId xmlns:p14="http://schemas.microsoft.com/office/powerpoint/2010/main" val="1033777293"/>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835696" y="836712"/>
            <a:ext cx="5638800" cy="1143000"/>
          </a:xfrm>
        </p:spPr>
        <p:txBody>
          <a:bodyPr lIns="0">
            <a:noAutofit/>
          </a:bodyPr>
          <a:lstStyle>
            <a:lvl1pPr algn="l">
              <a:defRPr sz="1350"/>
            </a:lvl1pPr>
          </a:lstStyle>
          <a:p>
            <a:r>
              <a:rPr lang="en-US"/>
              <a:t>Click to edit Master title style</a:t>
            </a:r>
            <a:endParaRPr lang="fr-FR" dirty="0"/>
          </a:p>
        </p:txBody>
      </p:sp>
    </p:spTree>
    <p:extLst>
      <p:ext uri="{BB962C8B-B14F-4D97-AF65-F5344CB8AC3E}">
        <p14:creationId xmlns:p14="http://schemas.microsoft.com/office/powerpoint/2010/main" val="822372343"/>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835696" y="836712"/>
            <a:ext cx="5638800" cy="1143000"/>
          </a:xfrm>
        </p:spPr>
        <p:txBody>
          <a:bodyPr lIns="0">
            <a:noAutofit/>
          </a:bodyPr>
          <a:lstStyle>
            <a:lvl1pPr algn="l">
              <a:defRPr sz="1350"/>
            </a:lvl1pPr>
          </a:lstStyle>
          <a:p>
            <a:r>
              <a:rPr lang="en-US"/>
              <a:t>Click to edit Master title style</a:t>
            </a:r>
            <a:endParaRPr lang="fr-FR" dirty="0"/>
          </a:p>
        </p:txBody>
      </p:sp>
      <p:sp>
        <p:nvSpPr>
          <p:cNvPr id="7" name="Espace réservé du contenu 2"/>
          <p:cNvSpPr>
            <a:spLocks noGrp="1"/>
          </p:cNvSpPr>
          <p:nvPr>
            <p:ph idx="1"/>
          </p:nvPr>
        </p:nvSpPr>
        <p:spPr>
          <a:xfrm>
            <a:off x="899592" y="2084856"/>
            <a:ext cx="7715200" cy="4525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dirty="0"/>
          </a:p>
        </p:txBody>
      </p:sp>
    </p:spTree>
    <p:extLst>
      <p:ext uri="{BB962C8B-B14F-4D97-AF65-F5344CB8AC3E}">
        <p14:creationId xmlns:p14="http://schemas.microsoft.com/office/powerpoint/2010/main" val="2166604881"/>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30"/>
            <a:ext cx="7772400" cy="1470025"/>
          </a:xfrm>
        </p:spPr>
        <p:txBody>
          <a:bodyPr/>
          <a:lstStyle/>
          <a:p>
            <a:r>
              <a:rPr lang="en-US"/>
              <a:t>Click to edit Master title style</a:t>
            </a:r>
            <a:endParaRPr lang="fr-BE"/>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fr-BE"/>
          </a:p>
        </p:txBody>
      </p:sp>
      <p:sp>
        <p:nvSpPr>
          <p:cNvPr id="4" name="Espace réservé de la date 3">
            <a:extLst>
              <a:ext uri="{FF2B5EF4-FFF2-40B4-BE49-F238E27FC236}">
                <a16:creationId xmlns:a16="http://schemas.microsoft.com/office/drawing/2014/main" id="{18100C35-B29E-4EBD-A07C-6A807A917698}"/>
              </a:ext>
            </a:extLst>
          </p:cNvPr>
          <p:cNvSpPr>
            <a:spLocks noGrp="1"/>
          </p:cNvSpPr>
          <p:nvPr>
            <p:ph type="dt" sz="half" idx="10"/>
          </p:nvPr>
        </p:nvSpPr>
        <p:spPr>
          <a:xfrm>
            <a:off x="971550" y="6381752"/>
            <a:ext cx="2133600" cy="366713"/>
          </a:xfrm>
        </p:spPr>
        <p:txBody>
          <a:bodyPr/>
          <a:lstStyle>
            <a:lvl1pPr>
              <a:defRPr/>
            </a:lvl1pPr>
          </a:lstStyle>
          <a:p>
            <a:pPr>
              <a:defRPr/>
            </a:pPr>
            <a:fld id="{B2DB6D03-9564-4A54-852F-0B1AF67B7A64}"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9BDF6CCA-C1F4-421B-9470-FA84597D175D}"/>
              </a:ext>
            </a:extLst>
          </p:cNvPr>
          <p:cNvSpPr>
            <a:spLocks noGrp="1"/>
          </p:cNvSpPr>
          <p:nvPr>
            <p:ph type="ftr" sz="quarter" idx="11"/>
          </p:nvPr>
        </p:nvSpPr>
        <p:spPr>
          <a:xfrm>
            <a:off x="2916238" y="6381752"/>
            <a:ext cx="2895600" cy="366713"/>
          </a:xfrm>
        </p:spPr>
        <p:txBody>
          <a:bodyPr/>
          <a:lstStyle>
            <a:lvl1pPr>
              <a:defRPr/>
            </a:lvl1pPr>
          </a:lstStyle>
          <a:p>
            <a:pPr>
              <a:defRPr/>
            </a:pPr>
            <a:endParaRPr lang="fr-BE"/>
          </a:p>
        </p:txBody>
      </p:sp>
      <p:sp>
        <p:nvSpPr>
          <p:cNvPr id="6" name="Espace réservé du numéro de diapositive 5">
            <a:extLst>
              <a:ext uri="{FF2B5EF4-FFF2-40B4-BE49-F238E27FC236}">
                <a16:creationId xmlns:a16="http://schemas.microsoft.com/office/drawing/2014/main" id="{4D1B3A82-1E90-4207-B64B-6D83F6FF953C}"/>
              </a:ext>
            </a:extLst>
          </p:cNvPr>
          <p:cNvSpPr>
            <a:spLocks noGrp="1"/>
          </p:cNvSpPr>
          <p:nvPr>
            <p:ph type="sldNum" sz="quarter" idx="12"/>
          </p:nvPr>
        </p:nvSpPr>
        <p:spPr>
          <a:xfrm>
            <a:off x="5940425" y="6381752"/>
            <a:ext cx="2133600" cy="366713"/>
          </a:xfrm>
        </p:spPr>
        <p:txBody>
          <a:bodyPr/>
          <a:lstStyle>
            <a:lvl1pPr>
              <a:defRPr smtClean="0"/>
            </a:lvl1pPr>
          </a:lstStyle>
          <a:p>
            <a:pPr>
              <a:defRPr/>
            </a:pPr>
            <a:fld id="{81DD8AED-BC0A-4930-A05A-8CCCB9B019A9}" type="slidenum">
              <a:rPr lang="fr-BE" altLang="en-US"/>
              <a:pPr>
                <a:defRPr/>
              </a:pPr>
              <a:t>‹#›</a:t>
            </a:fld>
            <a:endParaRPr lang="fr-BE" altLang="en-US"/>
          </a:p>
        </p:txBody>
      </p:sp>
    </p:spTree>
    <p:extLst>
      <p:ext uri="{BB962C8B-B14F-4D97-AF65-F5344CB8AC3E}">
        <p14:creationId xmlns:p14="http://schemas.microsoft.com/office/powerpoint/2010/main" val="2064847406"/>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a:t>Click to edit Master title style</a:t>
            </a:r>
            <a:endParaRPr lang="fr-BE"/>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Espace réservé du texte 4"/>
          <p:cNvSpPr>
            <a:spLocks noGrp="1"/>
          </p:cNvSpPr>
          <p:nvPr>
            <p:ph type="body" sz="quarter" idx="3"/>
          </p:nvPr>
        </p:nvSpPr>
        <p:spPr>
          <a:xfrm>
            <a:off x="4645027"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Espace réservé du contenu 5"/>
          <p:cNvSpPr>
            <a:spLocks noGrp="1"/>
          </p:cNvSpPr>
          <p:nvPr>
            <p:ph sz="quarter" idx="4"/>
          </p:nvPr>
        </p:nvSpPr>
        <p:spPr>
          <a:xfrm>
            <a:off x="4645027"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Espace réservé de la date 3">
            <a:extLst>
              <a:ext uri="{FF2B5EF4-FFF2-40B4-BE49-F238E27FC236}">
                <a16:creationId xmlns:a16="http://schemas.microsoft.com/office/drawing/2014/main" id="{C22C16B2-9703-4F37-AA3E-FD094423AA57}"/>
              </a:ext>
            </a:extLst>
          </p:cNvPr>
          <p:cNvSpPr>
            <a:spLocks noGrp="1"/>
          </p:cNvSpPr>
          <p:nvPr>
            <p:ph type="dt" sz="half" idx="10"/>
          </p:nvPr>
        </p:nvSpPr>
        <p:spPr/>
        <p:txBody>
          <a:bodyPr/>
          <a:lstStyle>
            <a:lvl1pPr>
              <a:defRPr/>
            </a:lvl1pPr>
          </a:lstStyle>
          <a:p>
            <a:pPr>
              <a:defRPr/>
            </a:pPr>
            <a:fld id="{13C987F6-2A8E-4AAF-B507-D97C0EDA8A1C}" type="datetimeFigureOut">
              <a:rPr lang="fr-BE" altLang="en-US"/>
              <a:pPr>
                <a:defRPr/>
              </a:pPr>
              <a:t>23/12/2020</a:t>
            </a:fld>
            <a:endParaRPr lang="fr-BE" altLang="en-US"/>
          </a:p>
        </p:txBody>
      </p:sp>
      <p:sp>
        <p:nvSpPr>
          <p:cNvPr id="8" name="Espace réservé du pied de page 4">
            <a:extLst>
              <a:ext uri="{FF2B5EF4-FFF2-40B4-BE49-F238E27FC236}">
                <a16:creationId xmlns:a16="http://schemas.microsoft.com/office/drawing/2014/main" id="{B5EEFE58-9A05-4B80-9511-F3BD97F9AC63}"/>
              </a:ext>
            </a:extLst>
          </p:cNvPr>
          <p:cNvSpPr>
            <a:spLocks noGrp="1"/>
          </p:cNvSpPr>
          <p:nvPr>
            <p:ph type="ftr" sz="quarter" idx="11"/>
          </p:nvPr>
        </p:nvSpPr>
        <p:spPr/>
        <p:txBody>
          <a:bodyPr/>
          <a:lstStyle>
            <a:lvl1pPr>
              <a:defRPr/>
            </a:lvl1pPr>
          </a:lstStyle>
          <a:p>
            <a:pPr>
              <a:defRPr/>
            </a:pPr>
            <a:endParaRPr lang="fr-BE"/>
          </a:p>
        </p:txBody>
      </p:sp>
      <p:sp>
        <p:nvSpPr>
          <p:cNvPr id="9" name="Espace réservé du numéro de diapositive 5">
            <a:extLst>
              <a:ext uri="{FF2B5EF4-FFF2-40B4-BE49-F238E27FC236}">
                <a16:creationId xmlns:a16="http://schemas.microsoft.com/office/drawing/2014/main" id="{51CD8741-7085-4070-8589-3AF4346C5473}"/>
              </a:ext>
            </a:extLst>
          </p:cNvPr>
          <p:cNvSpPr>
            <a:spLocks noGrp="1"/>
          </p:cNvSpPr>
          <p:nvPr>
            <p:ph type="sldNum" sz="quarter" idx="12"/>
          </p:nvPr>
        </p:nvSpPr>
        <p:spPr/>
        <p:txBody>
          <a:bodyPr/>
          <a:lstStyle>
            <a:lvl1pPr>
              <a:defRPr smtClean="0"/>
            </a:lvl1pPr>
          </a:lstStyle>
          <a:p>
            <a:pPr>
              <a:defRPr/>
            </a:pPr>
            <a:fld id="{CD02119E-35A5-48F5-A7AB-A9B367A6B4DD}" type="slidenum">
              <a:rPr lang="fr-BE" altLang="en-US"/>
              <a:pPr>
                <a:defRPr/>
              </a:pPr>
              <a:t>‹#›</a:t>
            </a:fld>
            <a:endParaRPr lang="fr-BE" altLang="en-US"/>
          </a:p>
        </p:txBody>
      </p:sp>
    </p:spTree>
    <p:extLst>
      <p:ext uri="{BB962C8B-B14F-4D97-AF65-F5344CB8AC3E}">
        <p14:creationId xmlns:p14="http://schemas.microsoft.com/office/powerpoint/2010/main" val="3457812931"/>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Titre et contenu">
    <p:bg>
      <p:bgPr>
        <a:solidFill>
          <a:schemeClr val="bg1">
            <a:alpha val="0"/>
          </a:schemeClr>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519ED4A-A17F-40E0-BE66-473DE9CCAA0C}"/>
              </a:ext>
            </a:extLst>
          </p:cNvPr>
          <p:cNvCxnSpPr/>
          <p:nvPr/>
        </p:nvCxnSpPr>
        <p:spPr>
          <a:xfrm>
            <a:off x="500064" y="955677"/>
            <a:ext cx="8186737" cy="476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Picture 2">
            <a:extLst>
              <a:ext uri="{FF2B5EF4-FFF2-40B4-BE49-F238E27FC236}">
                <a16:creationId xmlns:a16="http://schemas.microsoft.com/office/drawing/2014/main" id="{231CC499-E3ED-4BEC-BB75-2466AE038456}"/>
              </a:ext>
            </a:extLst>
          </p:cNvPr>
          <p:cNvPicPr>
            <a:picLocks noChangeAspect="1" noChangeArrowheads="1"/>
          </p:cNvPicPr>
          <p:nvPr/>
        </p:nvPicPr>
        <p:blipFill>
          <a:blip r:embed="rId2"/>
          <a:srcRect/>
          <a:stretch>
            <a:fillRect/>
          </a:stretch>
        </p:blipFill>
        <p:spPr bwMode="auto">
          <a:xfrm>
            <a:off x="-11113" y="6824663"/>
            <a:ext cx="9155113" cy="44450"/>
          </a:xfrm>
          <a:prstGeom prst="rect">
            <a:avLst/>
          </a:prstGeom>
          <a:noFill/>
          <a:ln>
            <a:noFill/>
          </a:ln>
          <a:effectLst/>
        </p:spPr>
      </p:pic>
      <p:pic>
        <p:nvPicPr>
          <p:cNvPr id="6" name="Picture 3">
            <a:extLst>
              <a:ext uri="{FF2B5EF4-FFF2-40B4-BE49-F238E27FC236}">
                <a16:creationId xmlns:a16="http://schemas.microsoft.com/office/drawing/2014/main" id="{5AA95BBE-DD88-4193-B372-EF0A1168AFC2}"/>
              </a:ext>
            </a:extLst>
          </p:cNvPr>
          <p:cNvPicPr>
            <a:picLocks noChangeAspect="1" noChangeArrowheads="1"/>
          </p:cNvPicPr>
          <p:nvPr/>
        </p:nvPicPr>
        <p:blipFill>
          <a:blip r:embed="rId3"/>
          <a:srcRect/>
          <a:stretch>
            <a:fillRect/>
          </a:stretch>
        </p:blipFill>
        <p:spPr bwMode="auto">
          <a:xfrm>
            <a:off x="8386764" y="6080127"/>
            <a:ext cx="722312" cy="708025"/>
          </a:xfrm>
          <a:prstGeom prst="rect">
            <a:avLst/>
          </a:prstGeom>
          <a:noFill/>
          <a:ln>
            <a:noFill/>
          </a:ln>
          <a:effectLst/>
        </p:spPr>
      </p:pic>
      <p:sp>
        <p:nvSpPr>
          <p:cNvPr id="2" name="Titre 1"/>
          <p:cNvSpPr>
            <a:spLocks noGrp="1"/>
          </p:cNvSpPr>
          <p:nvPr>
            <p:ph type="title"/>
          </p:nvPr>
        </p:nvSpPr>
        <p:spPr>
          <a:xfrm>
            <a:off x="500070" y="14288"/>
            <a:ext cx="8186730" cy="914400"/>
          </a:xfrm>
        </p:spPr>
        <p:txBody>
          <a:bodyPr/>
          <a:lstStyle>
            <a:lvl1pPr algn="l">
              <a:defRPr sz="3000">
                <a:latin typeface="Arial" pitchFamily="34" charset="0"/>
                <a:cs typeface="Arial" pitchFamily="34" charset="0"/>
              </a:defRPr>
            </a:lvl1pPr>
          </a:lstStyle>
          <a:p>
            <a:r>
              <a:rPr lang="en-US"/>
              <a:t>Click to edit Master title style</a:t>
            </a:r>
            <a:endParaRPr lang="fr-BE" dirty="0"/>
          </a:p>
        </p:txBody>
      </p:sp>
      <p:sp>
        <p:nvSpPr>
          <p:cNvPr id="3" name="Espace réservé du contenu 2"/>
          <p:cNvSpPr>
            <a:spLocks noGrp="1"/>
          </p:cNvSpPr>
          <p:nvPr>
            <p:ph idx="1"/>
          </p:nvPr>
        </p:nvSpPr>
        <p:spPr>
          <a:xfrm>
            <a:off x="560385" y="1252534"/>
            <a:ext cx="8126416" cy="4762504"/>
          </a:xfrm>
          <a:prstGeom prst="rect">
            <a:avLst/>
          </a:prstGeo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dirty="0"/>
          </a:p>
        </p:txBody>
      </p:sp>
      <p:sp>
        <p:nvSpPr>
          <p:cNvPr id="7" name="Espace réservé de la date 3">
            <a:extLst>
              <a:ext uri="{FF2B5EF4-FFF2-40B4-BE49-F238E27FC236}">
                <a16:creationId xmlns:a16="http://schemas.microsoft.com/office/drawing/2014/main" id="{46C6014E-285F-47E6-ABA1-38FD1C8CE444}"/>
              </a:ext>
            </a:extLst>
          </p:cNvPr>
          <p:cNvSpPr>
            <a:spLocks noGrp="1"/>
          </p:cNvSpPr>
          <p:nvPr>
            <p:ph type="dt" sz="half" idx="10"/>
          </p:nvPr>
        </p:nvSpPr>
        <p:spPr/>
        <p:txBody>
          <a:bodyPr/>
          <a:lstStyle>
            <a:lvl1pPr>
              <a:defRPr/>
            </a:lvl1pPr>
          </a:lstStyle>
          <a:p>
            <a:pPr>
              <a:defRPr/>
            </a:pPr>
            <a:fld id="{C56DA364-F794-43DD-A7A3-1719F66CA1E8}" type="datetimeFigureOut">
              <a:rPr lang="en-US" smtClean="0"/>
              <a:pPr>
                <a:defRPr/>
              </a:pPr>
              <a:t>23/12/2020</a:t>
            </a:fld>
            <a:endParaRPr lang="en-US"/>
          </a:p>
        </p:txBody>
      </p:sp>
      <p:sp>
        <p:nvSpPr>
          <p:cNvPr id="8" name="Espace réservé du pied de page 4">
            <a:extLst>
              <a:ext uri="{FF2B5EF4-FFF2-40B4-BE49-F238E27FC236}">
                <a16:creationId xmlns:a16="http://schemas.microsoft.com/office/drawing/2014/main" id="{E0DB9DF3-AEEF-4DAC-9F0D-36A8F509BC2A}"/>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4220631"/>
      </p:ext>
    </p:extLst>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4" name="Picture 11">
            <a:extLst>
              <a:ext uri="{FF2B5EF4-FFF2-40B4-BE49-F238E27FC236}">
                <a16:creationId xmlns:a16="http://schemas.microsoft.com/office/drawing/2014/main" id="{606361DE-317E-4B89-93E8-7039984DA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4688" y="6142038"/>
            <a:ext cx="33893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en-US"/>
              <a:t>Click to edit Master title style</a:t>
            </a:r>
            <a:endParaRPr lang="fr-BE"/>
          </a:p>
        </p:txBody>
      </p:sp>
      <p:sp>
        <p:nvSpPr>
          <p:cNvPr id="3" name="Espace réservé du contenu 2"/>
          <p:cNvSpPr>
            <a:spLocks noGrp="1"/>
          </p:cNvSpPr>
          <p:nvPr>
            <p:ph idx="1"/>
          </p:nvPr>
        </p:nvSpPr>
        <p:spPr>
          <a:xfrm>
            <a:off x="1403350" y="1600204"/>
            <a:ext cx="728345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Espace réservé de la date 3">
            <a:extLst>
              <a:ext uri="{FF2B5EF4-FFF2-40B4-BE49-F238E27FC236}">
                <a16:creationId xmlns:a16="http://schemas.microsoft.com/office/drawing/2014/main" id="{960C3BC2-218D-4A9F-A59F-A63971D3A978}"/>
              </a:ext>
            </a:extLst>
          </p:cNvPr>
          <p:cNvSpPr>
            <a:spLocks noGrp="1"/>
          </p:cNvSpPr>
          <p:nvPr>
            <p:ph type="dt" sz="half" idx="10"/>
          </p:nvPr>
        </p:nvSpPr>
        <p:spPr>
          <a:xfrm>
            <a:off x="990600" y="6403977"/>
            <a:ext cx="2133600" cy="366713"/>
          </a:xfrm>
        </p:spPr>
        <p:txBody>
          <a:bodyPr/>
          <a:lstStyle>
            <a:lvl1pPr>
              <a:defRPr/>
            </a:lvl1pPr>
          </a:lstStyle>
          <a:p>
            <a:pPr>
              <a:defRPr/>
            </a:pPr>
            <a:fld id="{C33E80B4-9E1C-4912-A7D3-3FF415A1DDDF}" type="datetimeFigureOut">
              <a:rPr lang="fr-BE" altLang="en-US"/>
              <a:pPr>
                <a:defRPr/>
              </a:pPr>
              <a:t>23/12/2020</a:t>
            </a:fld>
            <a:endParaRPr lang="fr-BE" altLang="en-US"/>
          </a:p>
        </p:txBody>
      </p:sp>
      <p:sp>
        <p:nvSpPr>
          <p:cNvPr id="6" name="Espace réservé du pied de page 4">
            <a:extLst>
              <a:ext uri="{FF2B5EF4-FFF2-40B4-BE49-F238E27FC236}">
                <a16:creationId xmlns:a16="http://schemas.microsoft.com/office/drawing/2014/main" id="{8D4C5C02-6672-449D-995A-78E82D489E60}"/>
              </a:ext>
            </a:extLst>
          </p:cNvPr>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a:extLst>
              <a:ext uri="{FF2B5EF4-FFF2-40B4-BE49-F238E27FC236}">
                <a16:creationId xmlns:a16="http://schemas.microsoft.com/office/drawing/2014/main" id="{C19D6181-0439-480D-8D22-352403F8EF01}"/>
              </a:ext>
            </a:extLst>
          </p:cNvPr>
          <p:cNvSpPr>
            <a:spLocks noGrp="1"/>
          </p:cNvSpPr>
          <p:nvPr>
            <p:ph type="sldNum" sz="quarter" idx="12"/>
          </p:nvPr>
        </p:nvSpPr>
        <p:spPr/>
        <p:txBody>
          <a:bodyPr/>
          <a:lstStyle>
            <a:lvl1pPr>
              <a:defRPr smtClean="0"/>
            </a:lvl1pPr>
          </a:lstStyle>
          <a:p>
            <a:pPr>
              <a:defRPr/>
            </a:pPr>
            <a:fld id="{326FB475-AD1E-4E33-BE06-1E1B704B8EF5}" type="slidenum">
              <a:rPr lang="fr-BE" altLang="en-US"/>
              <a:pPr>
                <a:defRPr/>
              </a:pPr>
              <a:t>‹#›</a:t>
            </a:fld>
            <a:endParaRPr lang="fr-BE" altLang="en-US"/>
          </a:p>
        </p:txBody>
      </p:sp>
    </p:spTree>
    <p:extLst>
      <p:ext uri="{BB962C8B-B14F-4D97-AF65-F5344CB8AC3E}">
        <p14:creationId xmlns:p14="http://schemas.microsoft.com/office/powerpoint/2010/main" val="3854012383"/>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e la date 3">
            <a:extLst>
              <a:ext uri="{FF2B5EF4-FFF2-40B4-BE49-F238E27FC236}">
                <a16:creationId xmlns:a16="http://schemas.microsoft.com/office/drawing/2014/main" id="{40F5D309-31C8-47B2-956A-7657F3375D46}"/>
              </a:ext>
            </a:extLst>
          </p:cNvPr>
          <p:cNvSpPr>
            <a:spLocks noGrp="1"/>
          </p:cNvSpPr>
          <p:nvPr>
            <p:ph type="dt" sz="half" idx="10"/>
          </p:nvPr>
        </p:nvSpPr>
        <p:spPr/>
        <p:txBody>
          <a:bodyPr/>
          <a:lstStyle>
            <a:lvl1pPr>
              <a:defRPr/>
            </a:lvl1pPr>
          </a:lstStyle>
          <a:p>
            <a:pPr>
              <a:defRPr/>
            </a:pPr>
            <a:fld id="{4B498DFE-B583-4181-9A25-2684B058891D}" type="datetimeFigureOut">
              <a:rPr lang="en-US" altLang="en-US"/>
              <a:pPr>
                <a:defRPr/>
              </a:pPr>
              <a:t>23/12/2020</a:t>
            </a:fld>
            <a:endParaRPr lang="en-US" altLang="en-US"/>
          </a:p>
        </p:txBody>
      </p:sp>
      <p:sp>
        <p:nvSpPr>
          <p:cNvPr id="6" name="Espace réservé du pied de page 4">
            <a:extLst>
              <a:ext uri="{FF2B5EF4-FFF2-40B4-BE49-F238E27FC236}">
                <a16:creationId xmlns:a16="http://schemas.microsoft.com/office/drawing/2014/main" id="{9E57E164-31DA-4E42-BA23-41B2792B2A86}"/>
              </a:ext>
            </a:extLst>
          </p:cNvPr>
          <p:cNvSpPr>
            <a:spLocks noGrp="1"/>
          </p:cNvSpPr>
          <p:nvPr>
            <p:ph type="ftr" sz="quarter" idx="11"/>
          </p:nvPr>
        </p:nvSpPr>
        <p:spPr/>
        <p:txBody>
          <a:bodyPr/>
          <a:lstStyle>
            <a:lvl1pPr>
              <a:defRPr/>
            </a:lvl1pPr>
          </a:lstStyle>
          <a:p>
            <a:pPr>
              <a:defRPr/>
            </a:pPr>
            <a:endParaRPr lang="en-US"/>
          </a:p>
        </p:txBody>
      </p:sp>
      <p:sp>
        <p:nvSpPr>
          <p:cNvPr id="7" name="Espace réservé du numéro de diapositive 5">
            <a:extLst>
              <a:ext uri="{FF2B5EF4-FFF2-40B4-BE49-F238E27FC236}">
                <a16:creationId xmlns:a16="http://schemas.microsoft.com/office/drawing/2014/main" id="{F3D972E2-DCAE-4421-81FC-33F000D9037E}"/>
              </a:ext>
            </a:extLst>
          </p:cNvPr>
          <p:cNvSpPr>
            <a:spLocks noGrp="1"/>
          </p:cNvSpPr>
          <p:nvPr>
            <p:ph type="sldNum" sz="quarter" idx="12"/>
          </p:nvPr>
        </p:nvSpPr>
        <p:spPr/>
        <p:txBody>
          <a:bodyPr/>
          <a:lstStyle>
            <a:lvl1pPr>
              <a:defRPr/>
            </a:lvl1pPr>
          </a:lstStyle>
          <a:p>
            <a:pPr>
              <a:defRPr/>
            </a:pPr>
            <a:fld id="{B6C1340D-6A26-4262-BE16-C5A64FCF918B}" type="slidenum">
              <a:rPr lang="en-US" altLang="en-US"/>
              <a:pPr>
                <a:defRPr/>
              </a:pPr>
              <a:t>‹#›</a:t>
            </a:fld>
            <a:endParaRPr lang="en-US" altLang="en-US"/>
          </a:p>
        </p:txBody>
      </p:sp>
    </p:spTree>
    <p:extLst>
      <p:ext uri="{BB962C8B-B14F-4D97-AF65-F5344CB8AC3E}">
        <p14:creationId xmlns:p14="http://schemas.microsoft.com/office/powerpoint/2010/main" val="943372301"/>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9"/>
            <a:ext cx="7772400" cy="1470025"/>
          </a:xfrm>
        </p:spPr>
        <p:txBody>
          <a:bodyPr/>
          <a:lstStyle/>
          <a:p>
            <a:r>
              <a:rPr lang="en-US"/>
              <a:t>Click to edit Master title style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fr-BE"/>
          </a:p>
        </p:txBody>
      </p:sp>
      <p:sp>
        <p:nvSpPr>
          <p:cNvPr id="4" name="Espace réservé de la date 3">
            <a:extLst>
              <a:ext uri="{FF2B5EF4-FFF2-40B4-BE49-F238E27FC236}">
                <a16:creationId xmlns:a16="http://schemas.microsoft.com/office/drawing/2014/main" id="{F45125D1-F365-43E2-921B-BE0E9B475C22}"/>
              </a:ext>
            </a:extLst>
          </p:cNvPr>
          <p:cNvSpPr>
            <a:spLocks noGrp="1"/>
          </p:cNvSpPr>
          <p:nvPr>
            <p:ph type="dt" sz="half" idx="10"/>
          </p:nvPr>
        </p:nvSpPr>
        <p:spPr/>
        <p:txBody>
          <a:bodyPr/>
          <a:lstStyle>
            <a:lvl1pPr>
              <a:defRPr/>
            </a:lvl1pPr>
          </a:lstStyle>
          <a:p>
            <a:pPr>
              <a:defRPr/>
            </a:pPr>
            <a:fld id="{CF33C5B4-15E8-4E08-828D-DBCFBD3D1408}"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7FB2B88F-58B0-4C5D-BC64-4B7D9C58F6A2}"/>
              </a:ext>
            </a:extLst>
          </p:cNvPr>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a:extLst>
              <a:ext uri="{FF2B5EF4-FFF2-40B4-BE49-F238E27FC236}">
                <a16:creationId xmlns:a16="http://schemas.microsoft.com/office/drawing/2014/main" id="{4F614759-CBBC-4779-AF3F-06E4856A8FFE}"/>
              </a:ext>
            </a:extLst>
          </p:cNvPr>
          <p:cNvSpPr>
            <a:spLocks noGrp="1"/>
          </p:cNvSpPr>
          <p:nvPr>
            <p:ph type="sldNum" sz="quarter" idx="12"/>
          </p:nvPr>
        </p:nvSpPr>
        <p:spPr/>
        <p:txBody>
          <a:bodyPr/>
          <a:lstStyle>
            <a:lvl1pPr>
              <a:defRPr/>
            </a:lvl1pPr>
          </a:lstStyle>
          <a:p>
            <a:pPr>
              <a:defRPr/>
            </a:pPr>
            <a:fld id="{02B7D081-DD70-4927-B7F7-5D8FA93CF33A}" type="slidenum">
              <a:rPr lang="fr-BE" altLang="en-US"/>
              <a:pPr>
                <a:defRPr/>
              </a:pPr>
              <a:t>‹#›</a:t>
            </a:fld>
            <a:endParaRPr lang="fr-BE" altLang="en-US"/>
          </a:p>
        </p:txBody>
      </p:sp>
    </p:spTree>
    <p:extLst>
      <p:ext uri="{BB962C8B-B14F-4D97-AF65-F5344CB8AC3E}">
        <p14:creationId xmlns:p14="http://schemas.microsoft.com/office/powerpoint/2010/main" val="3851093843"/>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BE"/>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Espace réservé de la date 3">
            <a:extLst>
              <a:ext uri="{FF2B5EF4-FFF2-40B4-BE49-F238E27FC236}">
                <a16:creationId xmlns:a16="http://schemas.microsoft.com/office/drawing/2014/main" id="{813A2AD9-0347-4461-9529-B13B7297B8DF}"/>
              </a:ext>
            </a:extLst>
          </p:cNvPr>
          <p:cNvSpPr>
            <a:spLocks noGrp="1"/>
          </p:cNvSpPr>
          <p:nvPr>
            <p:ph type="dt" sz="half" idx="10"/>
          </p:nvPr>
        </p:nvSpPr>
        <p:spPr/>
        <p:txBody>
          <a:bodyPr/>
          <a:lstStyle>
            <a:lvl1pPr>
              <a:defRPr/>
            </a:lvl1pPr>
          </a:lstStyle>
          <a:p>
            <a:pPr>
              <a:defRPr/>
            </a:pPr>
            <a:fld id="{C8DACA7F-05B9-40F3-BB4F-B85E5C26AD91}"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39EB05D0-0E1F-4B80-9C51-A5D30F88BA6C}"/>
              </a:ext>
            </a:extLst>
          </p:cNvPr>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a:extLst>
              <a:ext uri="{FF2B5EF4-FFF2-40B4-BE49-F238E27FC236}">
                <a16:creationId xmlns:a16="http://schemas.microsoft.com/office/drawing/2014/main" id="{5DB74F12-050A-415F-8FAE-59B5B99F6952}"/>
              </a:ext>
            </a:extLst>
          </p:cNvPr>
          <p:cNvSpPr>
            <a:spLocks noGrp="1"/>
          </p:cNvSpPr>
          <p:nvPr>
            <p:ph type="sldNum" sz="quarter" idx="12"/>
          </p:nvPr>
        </p:nvSpPr>
        <p:spPr/>
        <p:txBody>
          <a:bodyPr/>
          <a:lstStyle>
            <a:lvl1pPr>
              <a:defRPr/>
            </a:lvl1pPr>
          </a:lstStyle>
          <a:p>
            <a:pPr>
              <a:defRPr/>
            </a:pPr>
            <a:fld id="{02D9D2F7-7700-4620-AD93-64457D7B447A}" type="slidenum">
              <a:rPr lang="fr-BE" altLang="en-US"/>
              <a:pPr>
                <a:defRPr/>
              </a:pPr>
              <a:t>‹#›</a:t>
            </a:fld>
            <a:endParaRPr lang="fr-BE" altLang="en-US"/>
          </a:p>
        </p:txBody>
      </p:sp>
    </p:spTree>
    <p:extLst>
      <p:ext uri="{BB962C8B-B14F-4D97-AF65-F5344CB8AC3E}">
        <p14:creationId xmlns:p14="http://schemas.microsoft.com/office/powerpoint/2010/main" val="3048290651"/>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15616" y="4425132"/>
            <a:ext cx="7772400" cy="822300"/>
          </a:xfrm>
        </p:spPr>
        <p:txBody>
          <a:bodyPr anchor="t"/>
          <a:lstStyle>
            <a:lvl1pPr algn="l">
              <a:defRPr sz="3000" b="1" cap="all"/>
            </a:lvl1pPr>
          </a:lstStyle>
          <a:p>
            <a:r>
              <a:rPr lang="en-US"/>
              <a:t>Click to edit Master title style</a:t>
            </a:r>
            <a:endParaRPr lang="fr-BE"/>
          </a:p>
        </p:txBody>
      </p:sp>
      <p:sp>
        <p:nvSpPr>
          <p:cNvPr id="3" name="Espace réservé du texte 2"/>
          <p:cNvSpPr>
            <a:spLocks noGrp="1"/>
          </p:cNvSpPr>
          <p:nvPr>
            <p:ph type="body" idx="1"/>
          </p:nvPr>
        </p:nvSpPr>
        <p:spPr>
          <a:xfrm>
            <a:off x="1115616" y="2924944"/>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Espace réservé de la date 3">
            <a:extLst>
              <a:ext uri="{FF2B5EF4-FFF2-40B4-BE49-F238E27FC236}">
                <a16:creationId xmlns:a16="http://schemas.microsoft.com/office/drawing/2014/main" id="{9AEFF5D4-C9D5-4D30-871C-AF9C59FE1CEC}"/>
              </a:ext>
            </a:extLst>
          </p:cNvPr>
          <p:cNvSpPr>
            <a:spLocks noGrp="1"/>
          </p:cNvSpPr>
          <p:nvPr>
            <p:ph type="dt" sz="half" idx="10"/>
          </p:nvPr>
        </p:nvSpPr>
        <p:spPr/>
        <p:txBody>
          <a:bodyPr/>
          <a:lstStyle>
            <a:lvl1pPr>
              <a:defRPr/>
            </a:lvl1pPr>
          </a:lstStyle>
          <a:p>
            <a:pPr>
              <a:defRPr/>
            </a:pPr>
            <a:fld id="{A1E89973-D7E6-4B6A-B91B-1985C46B8952}"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570827F0-4375-410A-8961-5D71FC5F936E}"/>
              </a:ext>
            </a:extLst>
          </p:cNvPr>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a:extLst>
              <a:ext uri="{FF2B5EF4-FFF2-40B4-BE49-F238E27FC236}">
                <a16:creationId xmlns:a16="http://schemas.microsoft.com/office/drawing/2014/main" id="{B99555D8-4062-4C7A-9346-B93CFEA90399}"/>
              </a:ext>
            </a:extLst>
          </p:cNvPr>
          <p:cNvSpPr>
            <a:spLocks noGrp="1"/>
          </p:cNvSpPr>
          <p:nvPr>
            <p:ph type="sldNum" sz="quarter" idx="12"/>
          </p:nvPr>
        </p:nvSpPr>
        <p:spPr/>
        <p:txBody>
          <a:bodyPr/>
          <a:lstStyle>
            <a:lvl1pPr>
              <a:defRPr/>
            </a:lvl1pPr>
          </a:lstStyle>
          <a:p>
            <a:pPr>
              <a:defRPr/>
            </a:pPr>
            <a:fld id="{7E2EE0A2-74D8-4AA0-BFE1-AC5EE5E0D4A2}" type="slidenum">
              <a:rPr lang="fr-BE" altLang="en-US"/>
              <a:pPr>
                <a:defRPr/>
              </a:pPr>
              <a:t>‹#›</a:t>
            </a:fld>
            <a:endParaRPr lang="fr-BE" altLang="en-US"/>
          </a:p>
        </p:txBody>
      </p:sp>
    </p:spTree>
    <p:extLst>
      <p:ext uri="{BB962C8B-B14F-4D97-AF65-F5344CB8AC3E}">
        <p14:creationId xmlns:p14="http://schemas.microsoft.com/office/powerpoint/2010/main" val="3337574752"/>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BE"/>
          </a:p>
        </p:txBody>
      </p:sp>
      <p:sp>
        <p:nvSpPr>
          <p:cNvPr id="3" name="Espace réservé du contenu 2"/>
          <p:cNvSpPr>
            <a:spLocks noGrp="1"/>
          </p:cNvSpPr>
          <p:nvPr>
            <p:ph sz="half" idx="1"/>
          </p:nvPr>
        </p:nvSpPr>
        <p:spPr>
          <a:xfrm>
            <a:off x="1331640" y="1600204"/>
            <a:ext cx="316416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dirty="0"/>
          </a:p>
        </p:txBody>
      </p:sp>
      <p:sp>
        <p:nvSpPr>
          <p:cNvPr id="4" name="Espace réservé du contenu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Espace réservé de la date 3">
            <a:extLst>
              <a:ext uri="{FF2B5EF4-FFF2-40B4-BE49-F238E27FC236}">
                <a16:creationId xmlns:a16="http://schemas.microsoft.com/office/drawing/2014/main" id="{AB4E8EBF-DD78-4183-8516-F8F8143D0140}"/>
              </a:ext>
            </a:extLst>
          </p:cNvPr>
          <p:cNvSpPr>
            <a:spLocks noGrp="1"/>
          </p:cNvSpPr>
          <p:nvPr>
            <p:ph type="dt" sz="half" idx="10"/>
          </p:nvPr>
        </p:nvSpPr>
        <p:spPr/>
        <p:txBody>
          <a:bodyPr/>
          <a:lstStyle>
            <a:lvl1pPr>
              <a:defRPr/>
            </a:lvl1pPr>
          </a:lstStyle>
          <a:p>
            <a:pPr>
              <a:defRPr/>
            </a:pPr>
            <a:fld id="{2403D50F-727D-4169-90AB-F2ACABD84C90}" type="datetimeFigureOut">
              <a:rPr lang="fr-BE" altLang="en-US"/>
              <a:pPr>
                <a:defRPr/>
              </a:pPr>
              <a:t>23/12/2020</a:t>
            </a:fld>
            <a:endParaRPr lang="fr-BE" altLang="en-US"/>
          </a:p>
        </p:txBody>
      </p:sp>
      <p:sp>
        <p:nvSpPr>
          <p:cNvPr id="6" name="Espace réservé du pied de page 4">
            <a:extLst>
              <a:ext uri="{FF2B5EF4-FFF2-40B4-BE49-F238E27FC236}">
                <a16:creationId xmlns:a16="http://schemas.microsoft.com/office/drawing/2014/main" id="{4ADC03EB-1A1D-4D14-A151-3BCA30DB5FA5}"/>
              </a:ext>
            </a:extLst>
          </p:cNvPr>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a:extLst>
              <a:ext uri="{FF2B5EF4-FFF2-40B4-BE49-F238E27FC236}">
                <a16:creationId xmlns:a16="http://schemas.microsoft.com/office/drawing/2014/main" id="{1DF9973E-C62C-401E-93B3-ABD68F0E6182}"/>
              </a:ext>
            </a:extLst>
          </p:cNvPr>
          <p:cNvSpPr>
            <a:spLocks noGrp="1"/>
          </p:cNvSpPr>
          <p:nvPr>
            <p:ph type="sldNum" sz="quarter" idx="12"/>
          </p:nvPr>
        </p:nvSpPr>
        <p:spPr/>
        <p:txBody>
          <a:bodyPr/>
          <a:lstStyle>
            <a:lvl1pPr>
              <a:defRPr/>
            </a:lvl1pPr>
          </a:lstStyle>
          <a:p>
            <a:pPr>
              <a:defRPr/>
            </a:pPr>
            <a:fld id="{6B805CD5-44A4-41BB-A120-146B762DF21C}" type="slidenum">
              <a:rPr lang="fr-BE" altLang="en-US"/>
              <a:pPr>
                <a:defRPr/>
              </a:pPr>
              <a:t>‹#›</a:t>
            </a:fld>
            <a:endParaRPr lang="fr-BE" altLang="en-US"/>
          </a:p>
        </p:txBody>
      </p:sp>
    </p:spTree>
    <p:extLst>
      <p:ext uri="{BB962C8B-B14F-4D97-AF65-F5344CB8AC3E}">
        <p14:creationId xmlns:p14="http://schemas.microsoft.com/office/powerpoint/2010/main" val="3173788705"/>
      </p:ext>
    </p:extLst>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a:t>Click to edit Master title style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Espace réservé du texte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Espace réservé du contenu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Espace réservé de la date 3">
            <a:extLst>
              <a:ext uri="{FF2B5EF4-FFF2-40B4-BE49-F238E27FC236}">
                <a16:creationId xmlns:a16="http://schemas.microsoft.com/office/drawing/2014/main" id="{28446920-86D5-412B-B110-15D43CDD3EB4}"/>
              </a:ext>
            </a:extLst>
          </p:cNvPr>
          <p:cNvSpPr>
            <a:spLocks noGrp="1"/>
          </p:cNvSpPr>
          <p:nvPr>
            <p:ph type="dt" sz="half" idx="10"/>
          </p:nvPr>
        </p:nvSpPr>
        <p:spPr/>
        <p:txBody>
          <a:bodyPr/>
          <a:lstStyle>
            <a:lvl1pPr>
              <a:defRPr/>
            </a:lvl1pPr>
          </a:lstStyle>
          <a:p>
            <a:pPr>
              <a:defRPr/>
            </a:pPr>
            <a:fld id="{43A7C557-7E22-4DD9-A635-529AE4AEC44A}" type="datetimeFigureOut">
              <a:rPr lang="fr-BE" altLang="en-US"/>
              <a:pPr>
                <a:defRPr/>
              </a:pPr>
              <a:t>23/12/2020</a:t>
            </a:fld>
            <a:endParaRPr lang="fr-BE" altLang="en-US"/>
          </a:p>
        </p:txBody>
      </p:sp>
      <p:sp>
        <p:nvSpPr>
          <p:cNvPr id="8" name="Espace réservé du pied de page 4">
            <a:extLst>
              <a:ext uri="{FF2B5EF4-FFF2-40B4-BE49-F238E27FC236}">
                <a16:creationId xmlns:a16="http://schemas.microsoft.com/office/drawing/2014/main" id="{EC07127A-CD73-42D5-830A-6739450C9E96}"/>
              </a:ext>
            </a:extLst>
          </p:cNvPr>
          <p:cNvSpPr>
            <a:spLocks noGrp="1"/>
          </p:cNvSpPr>
          <p:nvPr>
            <p:ph type="ftr" sz="quarter" idx="11"/>
          </p:nvPr>
        </p:nvSpPr>
        <p:spPr/>
        <p:txBody>
          <a:bodyPr/>
          <a:lstStyle>
            <a:lvl1pPr>
              <a:defRPr/>
            </a:lvl1pPr>
          </a:lstStyle>
          <a:p>
            <a:pPr>
              <a:defRPr/>
            </a:pPr>
            <a:endParaRPr lang="fr-BE"/>
          </a:p>
        </p:txBody>
      </p:sp>
      <p:sp>
        <p:nvSpPr>
          <p:cNvPr id="9" name="Espace réservé du numéro de diapositive 5">
            <a:extLst>
              <a:ext uri="{FF2B5EF4-FFF2-40B4-BE49-F238E27FC236}">
                <a16:creationId xmlns:a16="http://schemas.microsoft.com/office/drawing/2014/main" id="{F735A3AC-A079-45A7-B149-32D1F10D0051}"/>
              </a:ext>
            </a:extLst>
          </p:cNvPr>
          <p:cNvSpPr>
            <a:spLocks noGrp="1"/>
          </p:cNvSpPr>
          <p:nvPr>
            <p:ph type="sldNum" sz="quarter" idx="12"/>
          </p:nvPr>
        </p:nvSpPr>
        <p:spPr/>
        <p:txBody>
          <a:bodyPr/>
          <a:lstStyle>
            <a:lvl1pPr>
              <a:defRPr/>
            </a:lvl1pPr>
          </a:lstStyle>
          <a:p>
            <a:pPr>
              <a:defRPr/>
            </a:pPr>
            <a:fld id="{72F9BA65-2CEA-4FAB-9AE8-8ED5CC80350E}" type="slidenum">
              <a:rPr lang="fr-BE" altLang="en-US"/>
              <a:pPr>
                <a:defRPr/>
              </a:pPr>
              <a:t>‹#›</a:t>
            </a:fld>
            <a:endParaRPr lang="fr-BE" altLang="en-US"/>
          </a:p>
        </p:txBody>
      </p:sp>
    </p:spTree>
    <p:extLst>
      <p:ext uri="{BB962C8B-B14F-4D97-AF65-F5344CB8AC3E}">
        <p14:creationId xmlns:p14="http://schemas.microsoft.com/office/powerpoint/2010/main" val="4093995916"/>
      </p:ext>
    </p:extLst>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BE"/>
          </a:p>
        </p:txBody>
      </p:sp>
      <p:sp>
        <p:nvSpPr>
          <p:cNvPr id="3" name="Espace réservé de la date 3">
            <a:extLst>
              <a:ext uri="{FF2B5EF4-FFF2-40B4-BE49-F238E27FC236}">
                <a16:creationId xmlns:a16="http://schemas.microsoft.com/office/drawing/2014/main" id="{AC8D00FC-295C-4662-9944-F94CE32435A9}"/>
              </a:ext>
            </a:extLst>
          </p:cNvPr>
          <p:cNvSpPr>
            <a:spLocks noGrp="1"/>
          </p:cNvSpPr>
          <p:nvPr>
            <p:ph type="dt" sz="half" idx="10"/>
          </p:nvPr>
        </p:nvSpPr>
        <p:spPr/>
        <p:txBody>
          <a:bodyPr/>
          <a:lstStyle>
            <a:lvl1pPr>
              <a:defRPr/>
            </a:lvl1pPr>
          </a:lstStyle>
          <a:p>
            <a:pPr>
              <a:defRPr/>
            </a:pPr>
            <a:fld id="{525A45E7-BF32-4128-87FE-F1B3C1E0C506}" type="datetimeFigureOut">
              <a:rPr lang="fr-BE" altLang="en-US"/>
              <a:pPr>
                <a:defRPr/>
              </a:pPr>
              <a:t>23/12/2020</a:t>
            </a:fld>
            <a:endParaRPr lang="fr-BE" altLang="en-US"/>
          </a:p>
        </p:txBody>
      </p:sp>
      <p:sp>
        <p:nvSpPr>
          <p:cNvPr id="4" name="Espace réservé du pied de page 4">
            <a:extLst>
              <a:ext uri="{FF2B5EF4-FFF2-40B4-BE49-F238E27FC236}">
                <a16:creationId xmlns:a16="http://schemas.microsoft.com/office/drawing/2014/main" id="{D8DE5F4A-5F9A-485C-BEB5-134F5E2EF584}"/>
              </a:ext>
            </a:extLst>
          </p:cNvPr>
          <p:cNvSpPr>
            <a:spLocks noGrp="1"/>
          </p:cNvSpPr>
          <p:nvPr>
            <p:ph type="ftr" sz="quarter" idx="11"/>
          </p:nvPr>
        </p:nvSpPr>
        <p:spPr/>
        <p:txBody>
          <a:bodyPr/>
          <a:lstStyle>
            <a:lvl1pPr>
              <a:defRPr/>
            </a:lvl1pPr>
          </a:lstStyle>
          <a:p>
            <a:pPr>
              <a:defRPr/>
            </a:pPr>
            <a:endParaRPr lang="fr-BE"/>
          </a:p>
        </p:txBody>
      </p:sp>
      <p:sp>
        <p:nvSpPr>
          <p:cNvPr id="5" name="Espace réservé du numéro de diapositive 5">
            <a:extLst>
              <a:ext uri="{FF2B5EF4-FFF2-40B4-BE49-F238E27FC236}">
                <a16:creationId xmlns:a16="http://schemas.microsoft.com/office/drawing/2014/main" id="{51B8FF0A-24A8-41B0-B44B-E38D43ABDA64}"/>
              </a:ext>
            </a:extLst>
          </p:cNvPr>
          <p:cNvSpPr>
            <a:spLocks noGrp="1"/>
          </p:cNvSpPr>
          <p:nvPr>
            <p:ph type="sldNum" sz="quarter" idx="12"/>
          </p:nvPr>
        </p:nvSpPr>
        <p:spPr/>
        <p:txBody>
          <a:bodyPr/>
          <a:lstStyle>
            <a:lvl1pPr>
              <a:defRPr/>
            </a:lvl1pPr>
          </a:lstStyle>
          <a:p>
            <a:pPr>
              <a:defRPr/>
            </a:pPr>
            <a:fld id="{7FF3AECF-5243-4921-B882-D901E14B6D5A}" type="slidenum">
              <a:rPr lang="fr-BE" altLang="en-US"/>
              <a:pPr>
                <a:defRPr/>
              </a:pPr>
              <a:t>‹#›</a:t>
            </a:fld>
            <a:endParaRPr lang="fr-BE" altLang="en-US"/>
          </a:p>
        </p:txBody>
      </p:sp>
    </p:spTree>
    <p:extLst>
      <p:ext uri="{BB962C8B-B14F-4D97-AF65-F5344CB8AC3E}">
        <p14:creationId xmlns:p14="http://schemas.microsoft.com/office/powerpoint/2010/main" val="187642271"/>
      </p:ext>
    </p:extLst>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a:extLst>
              <a:ext uri="{FF2B5EF4-FFF2-40B4-BE49-F238E27FC236}">
                <a16:creationId xmlns:a16="http://schemas.microsoft.com/office/drawing/2014/main" id="{899C3153-2E58-4AA5-B964-803B00A3022D}"/>
              </a:ext>
            </a:extLst>
          </p:cNvPr>
          <p:cNvSpPr>
            <a:spLocks noGrp="1"/>
          </p:cNvSpPr>
          <p:nvPr>
            <p:ph type="dt" sz="half" idx="10"/>
          </p:nvPr>
        </p:nvSpPr>
        <p:spPr/>
        <p:txBody>
          <a:bodyPr/>
          <a:lstStyle>
            <a:lvl1pPr>
              <a:defRPr/>
            </a:lvl1pPr>
          </a:lstStyle>
          <a:p>
            <a:pPr>
              <a:defRPr/>
            </a:pPr>
            <a:fld id="{61E2DF6E-06C0-4738-B065-0FCF7034FB1A}" type="datetimeFigureOut">
              <a:rPr lang="fr-BE" altLang="en-US"/>
              <a:pPr>
                <a:defRPr/>
              </a:pPr>
              <a:t>23/12/2020</a:t>
            </a:fld>
            <a:endParaRPr lang="fr-BE" altLang="en-US"/>
          </a:p>
        </p:txBody>
      </p:sp>
      <p:sp>
        <p:nvSpPr>
          <p:cNvPr id="3" name="Espace réservé du pied de page 4">
            <a:extLst>
              <a:ext uri="{FF2B5EF4-FFF2-40B4-BE49-F238E27FC236}">
                <a16:creationId xmlns:a16="http://schemas.microsoft.com/office/drawing/2014/main" id="{E30BBCBE-87A9-4323-A2DE-384BA696B84E}"/>
              </a:ext>
            </a:extLst>
          </p:cNvPr>
          <p:cNvSpPr>
            <a:spLocks noGrp="1"/>
          </p:cNvSpPr>
          <p:nvPr>
            <p:ph type="ftr" sz="quarter" idx="11"/>
          </p:nvPr>
        </p:nvSpPr>
        <p:spPr/>
        <p:txBody>
          <a:bodyPr/>
          <a:lstStyle>
            <a:lvl1pPr>
              <a:defRPr/>
            </a:lvl1pPr>
          </a:lstStyle>
          <a:p>
            <a:pPr>
              <a:defRPr/>
            </a:pPr>
            <a:endParaRPr lang="fr-BE"/>
          </a:p>
        </p:txBody>
      </p:sp>
      <p:sp>
        <p:nvSpPr>
          <p:cNvPr id="4" name="Espace réservé du numéro de diapositive 5">
            <a:extLst>
              <a:ext uri="{FF2B5EF4-FFF2-40B4-BE49-F238E27FC236}">
                <a16:creationId xmlns:a16="http://schemas.microsoft.com/office/drawing/2014/main" id="{72CD4482-49ED-4977-B742-AF307229AB56}"/>
              </a:ext>
            </a:extLst>
          </p:cNvPr>
          <p:cNvSpPr>
            <a:spLocks noGrp="1"/>
          </p:cNvSpPr>
          <p:nvPr>
            <p:ph type="sldNum" sz="quarter" idx="12"/>
          </p:nvPr>
        </p:nvSpPr>
        <p:spPr/>
        <p:txBody>
          <a:bodyPr/>
          <a:lstStyle>
            <a:lvl1pPr>
              <a:defRPr/>
            </a:lvl1pPr>
          </a:lstStyle>
          <a:p>
            <a:pPr>
              <a:defRPr/>
            </a:pPr>
            <a:fld id="{72E09CEC-7B40-42DA-A249-609E6F1210BF}" type="slidenum">
              <a:rPr lang="fr-BE" altLang="en-US"/>
              <a:pPr>
                <a:defRPr/>
              </a:pPr>
              <a:t>‹#›</a:t>
            </a:fld>
            <a:endParaRPr lang="fr-BE" altLang="en-US"/>
          </a:p>
        </p:txBody>
      </p:sp>
    </p:spTree>
    <p:extLst>
      <p:ext uri="{BB962C8B-B14F-4D97-AF65-F5344CB8AC3E}">
        <p14:creationId xmlns:p14="http://schemas.microsoft.com/office/powerpoint/2010/main" val="1521620407"/>
      </p:ext>
    </p:extLst>
  </p:cSld>
  <p:clrMapOvr>
    <a:masterClrMapping/>
  </p:clrMapOvr>
  <p:transitio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87626" y="238324"/>
            <a:ext cx="2277889" cy="958428"/>
          </a:xfrm>
        </p:spPr>
        <p:txBody>
          <a:bodyPr anchor="b"/>
          <a:lstStyle>
            <a:lvl1pPr algn="l">
              <a:defRPr sz="1500" b="1"/>
            </a:lvl1pPr>
          </a:lstStyle>
          <a:p>
            <a:r>
              <a:rPr lang="en-US"/>
              <a:t>Click to edit Master title style</a:t>
            </a:r>
            <a:endParaRPr lang="fr-BE" dirty="0"/>
          </a:p>
        </p:txBody>
      </p:sp>
      <p:sp>
        <p:nvSpPr>
          <p:cNvPr id="3" name="Espace réservé du contenu 2"/>
          <p:cNvSpPr>
            <a:spLocks noGrp="1"/>
          </p:cNvSpPr>
          <p:nvPr>
            <p:ph idx="1"/>
          </p:nvPr>
        </p:nvSpPr>
        <p:spPr>
          <a:xfrm>
            <a:off x="3575050" y="188644"/>
            <a:ext cx="5111750" cy="593752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dirty="0"/>
          </a:p>
        </p:txBody>
      </p:sp>
      <p:sp>
        <p:nvSpPr>
          <p:cNvPr id="4" name="Espace réservé du texte 3"/>
          <p:cNvSpPr>
            <a:spLocks noGrp="1"/>
          </p:cNvSpPr>
          <p:nvPr>
            <p:ph type="body" sz="half" idx="2"/>
          </p:nvPr>
        </p:nvSpPr>
        <p:spPr>
          <a:xfrm>
            <a:off x="1187626" y="1412780"/>
            <a:ext cx="2277889" cy="471338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Espace réservé de la date 3">
            <a:extLst>
              <a:ext uri="{FF2B5EF4-FFF2-40B4-BE49-F238E27FC236}">
                <a16:creationId xmlns:a16="http://schemas.microsoft.com/office/drawing/2014/main" id="{B0B4D1AB-AA01-4DC3-98DE-A214E88EA3E1}"/>
              </a:ext>
            </a:extLst>
          </p:cNvPr>
          <p:cNvSpPr>
            <a:spLocks noGrp="1"/>
          </p:cNvSpPr>
          <p:nvPr>
            <p:ph type="dt" sz="half" idx="10"/>
          </p:nvPr>
        </p:nvSpPr>
        <p:spPr/>
        <p:txBody>
          <a:bodyPr/>
          <a:lstStyle>
            <a:lvl1pPr>
              <a:defRPr/>
            </a:lvl1pPr>
          </a:lstStyle>
          <a:p>
            <a:pPr>
              <a:defRPr/>
            </a:pPr>
            <a:fld id="{C637B45B-167B-4ABA-9BCD-9BA48CAD979D}" type="datetimeFigureOut">
              <a:rPr lang="fr-BE" altLang="en-US"/>
              <a:pPr>
                <a:defRPr/>
              </a:pPr>
              <a:t>23/12/2020</a:t>
            </a:fld>
            <a:endParaRPr lang="fr-BE" altLang="en-US"/>
          </a:p>
        </p:txBody>
      </p:sp>
      <p:sp>
        <p:nvSpPr>
          <p:cNvPr id="6" name="Espace réservé du pied de page 4">
            <a:extLst>
              <a:ext uri="{FF2B5EF4-FFF2-40B4-BE49-F238E27FC236}">
                <a16:creationId xmlns:a16="http://schemas.microsoft.com/office/drawing/2014/main" id="{FB886E14-5BED-426A-B6A8-8FF5489D1A26}"/>
              </a:ext>
            </a:extLst>
          </p:cNvPr>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a:extLst>
              <a:ext uri="{FF2B5EF4-FFF2-40B4-BE49-F238E27FC236}">
                <a16:creationId xmlns:a16="http://schemas.microsoft.com/office/drawing/2014/main" id="{C96A9217-E753-4102-8F47-2F90723CC557}"/>
              </a:ext>
            </a:extLst>
          </p:cNvPr>
          <p:cNvSpPr>
            <a:spLocks noGrp="1"/>
          </p:cNvSpPr>
          <p:nvPr>
            <p:ph type="sldNum" sz="quarter" idx="12"/>
          </p:nvPr>
        </p:nvSpPr>
        <p:spPr/>
        <p:txBody>
          <a:bodyPr/>
          <a:lstStyle>
            <a:lvl1pPr>
              <a:defRPr/>
            </a:lvl1pPr>
          </a:lstStyle>
          <a:p>
            <a:pPr>
              <a:defRPr/>
            </a:pPr>
            <a:fld id="{2597AB96-BEE1-4EBD-8E18-3615E0EF57CE}" type="slidenum">
              <a:rPr lang="fr-BE" altLang="en-US"/>
              <a:pPr>
                <a:defRPr/>
              </a:pPr>
              <a:t>‹#›</a:t>
            </a:fld>
            <a:endParaRPr lang="fr-BE" altLang="en-US"/>
          </a:p>
        </p:txBody>
      </p:sp>
    </p:spTree>
    <p:extLst>
      <p:ext uri="{BB962C8B-B14F-4D97-AF65-F5344CB8AC3E}">
        <p14:creationId xmlns:p14="http://schemas.microsoft.com/office/powerpoint/2010/main" val="21544015"/>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a:t>Click to edit Master title style</a:t>
            </a:r>
            <a:endParaRPr lang="fr-BE"/>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Espace réservé du texte 4"/>
          <p:cNvSpPr>
            <a:spLocks noGrp="1"/>
          </p:cNvSpPr>
          <p:nvPr>
            <p:ph type="body" sz="quarter" idx="3"/>
          </p:nvPr>
        </p:nvSpPr>
        <p:spPr>
          <a:xfrm>
            <a:off x="4645027"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Espace réservé du contenu 5"/>
          <p:cNvSpPr>
            <a:spLocks noGrp="1"/>
          </p:cNvSpPr>
          <p:nvPr>
            <p:ph sz="quarter" idx="4"/>
          </p:nvPr>
        </p:nvSpPr>
        <p:spPr>
          <a:xfrm>
            <a:off x="4645027"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Espace réservé de la date 3">
            <a:extLst>
              <a:ext uri="{FF2B5EF4-FFF2-40B4-BE49-F238E27FC236}">
                <a16:creationId xmlns:a16="http://schemas.microsoft.com/office/drawing/2014/main" id="{FA62AA2F-FCEC-4909-81F7-43D272575261}"/>
              </a:ext>
            </a:extLst>
          </p:cNvPr>
          <p:cNvSpPr>
            <a:spLocks noGrp="1"/>
          </p:cNvSpPr>
          <p:nvPr>
            <p:ph type="dt" sz="half" idx="10"/>
          </p:nvPr>
        </p:nvSpPr>
        <p:spPr/>
        <p:txBody>
          <a:bodyPr/>
          <a:lstStyle>
            <a:lvl1pPr>
              <a:defRPr/>
            </a:lvl1pPr>
          </a:lstStyle>
          <a:p>
            <a:pPr>
              <a:defRPr/>
            </a:pPr>
            <a:fld id="{C56DA364-F794-43DD-A7A3-1719F66CA1E8}" type="datetimeFigureOut">
              <a:rPr lang="en-US" smtClean="0"/>
              <a:pPr>
                <a:defRPr/>
              </a:pPr>
              <a:t>23/12/2020</a:t>
            </a:fld>
            <a:endParaRPr lang="en-US"/>
          </a:p>
        </p:txBody>
      </p:sp>
      <p:sp>
        <p:nvSpPr>
          <p:cNvPr id="8" name="Espace réservé du pied de page 4">
            <a:extLst>
              <a:ext uri="{FF2B5EF4-FFF2-40B4-BE49-F238E27FC236}">
                <a16:creationId xmlns:a16="http://schemas.microsoft.com/office/drawing/2014/main" id="{6A2045BB-88F4-4F0D-B8AC-75155EEB5467}"/>
              </a:ext>
            </a:extLst>
          </p:cNvPr>
          <p:cNvSpPr>
            <a:spLocks noGrp="1"/>
          </p:cNvSpPr>
          <p:nvPr>
            <p:ph type="ftr" sz="quarter" idx="11"/>
          </p:nvPr>
        </p:nvSpPr>
        <p:spPr/>
        <p:txBody>
          <a:bodyPr/>
          <a:lstStyle>
            <a:lvl1pPr>
              <a:defRPr/>
            </a:lvl1pPr>
          </a:lstStyle>
          <a:p>
            <a:pPr>
              <a:defRPr/>
            </a:pPr>
            <a:endParaRPr lang="en-US"/>
          </a:p>
        </p:txBody>
      </p:sp>
      <p:sp>
        <p:nvSpPr>
          <p:cNvPr id="9" name="Espace réservé du numéro de diapositive 5">
            <a:extLst>
              <a:ext uri="{FF2B5EF4-FFF2-40B4-BE49-F238E27FC236}">
                <a16:creationId xmlns:a16="http://schemas.microsoft.com/office/drawing/2014/main" id="{C6B6CA17-7881-4419-803E-CB399316FE7D}"/>
              </a:ext>
            </a:extLst>
          </p:cNvPr>
          <p:cNvSpPr>
            <a:spLocks noGrp="1"/>
          </p:cNvSpPr>
          <p:nvPr>
            <p:ph type="sldNum" sz="quarter" idx="12"/>
          </p:nvPr>
        </p:nvSpPr>
        <p:spPr/>
        <p:txBody>
          <a:bodyPr/>
          <a:lstStyle>
            <a:lvl1pPr>
              <a:defRPr/>
            </a:lvl1pPr>
          </a:lstStyle>
          <a:p>
            <a:pPr>
              <a:defRPr/>
            </a:pPr>
            <a:fld id="{80B1FC71-6522-485F-8106-C0D79F49D1C2}" type="slidenum">
              <a:rPr lang="en-US" smtClean="0"/>
              <a:pPr>
                <a:defRPr/>
              </a:pPr>
              <a:t>‹#›</a:t>
            </a:fld>
            <a:endParaRPr lang="en-US"/>
          </a:p>
        </p:txBody>
      </p:sp>
    </p:spTree>
    <p:extLst>
      <p:ext uri="{BB962C8B-B14F-4D97-AF65-F5344CB8AC3E}">
        <p14:creationId xmlns:p14="http://schemas.microsoft.com/office/powerpoint/2010/main" val="676223477"/>
      </p:ext>
    </p:extLst>
  </p:cSld>
  <p:clrMapOvr>
    <a:masterClrMapping/>
  </p:clrMapOvr>
  <p:transition advClick="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fr-BE"/>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fr-BE"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Espace réservé de la date 3">
            <a:extLst>
              <a:ext uri="{FF2B5EF4-FFF2-40B4-BE49-F238E27FC236}">
                <a16:creationId xmlns:a16="http://schemas.microsoft.com/office/drawing/2014/main" id="{BEAAAE8E-26C3-4812-A55F-BDC502483F47}"/>
              </a:ext>
            </a:extLst>
          </p:cNvPr>
          <p:cNvSpPr>
            <a:spLocks noGrp="1"/>
          </p:cNvSpPr>
          <p:nvPr>
            <p:ph type="dt" sz="half" idx="10"/>
          </p:nvPr>
        </p:nvSpPr>
        <p:spPr/>
        <p:txBody>
          <a:bodyPr/>
          <a:lstStyle>
            <a:lvl1pPr>
              <a:defRPr/>
            </a:lvl1pPr>
          </a:lstStyle>
          <a:p>
            <a:pPr>
              <a:defRPr/>
            </a:pPr>
            <a:fld id="{65748A75-9EF9-4C89-84F9-FDC0AE4855E8}" type="datetimeFigureOut">
              <a:rPr lang="fr-BE" altLang="en-US"/>
              <a:pPr>
                <a:defRPr/>
              </a:pPr>
              <a:t>23/12/2020</a:t>
            </a:fld>
            <a:endParaRPr lang="fr-BE" altLang="en-US"/>
          </a:p>
        </p:txBody>
      </p:sp>
      <p:sp>
        <p:nvSpPr>
          <p:cNvPr id="6" name="Espace réservé du pied de page 4">
            <a:extLst>
              <a:ext uri="{FF2B5EF4-FFF2-40B4-BE49-F238E27FC236}">
                <a16:creationId xmlns:a16="http://schemas.microsoft.com/office/drawing/2014/main" id="{A2DEF493-172A-4DE6-A6D0-030D88E1017C}"/>
              </a:ext>
            </a:extLst>
          </p:cNvPr>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a:extLst>
              <a:ext uri="{FF2B5EF4-FFF2-40B4-BE49-F238E27FC236}">
                <a16:creationId xmlns:a16="http://schemas.microsoft.com/office/drawing/2014/main" id="{C650660E-D2FD-4058-B6BB-A276CFADC8FF}"/>
              </a:ext>
            </a:extLst>
          </p:cNvPr>
          <p:cNvSpPr>
            <a:spLocks noGrp="1"/>
          </p:cNvSpPr>
          <p:nvPr>
            <p:ph type="sldNum" sz="quarter" idx="12"/>
          </p:nvPr>
        </p:nvSpPr>
        <p:spPr/>
        <p:txBody>
          <a:bodyPr/>
          <a:lstStyle>
            <a:lvl1pPr>
              <a:defRPr/>
            </a:lvl1pPr>
          </a:lstStyle>
          <a:p>
            <a:pPr>
              <a:defRPr/>
            </a:pPr>
            <a:fld id="{8D9AAAE3-AD0B-46D3-B041-47ECA7184B9B}" type="slidenum">
              <a:rPr lang="fr-BE" altLang="en-US"/>
              <a:pPr>
                <a:defRPr/>
              </a:pPr>
              <a:t>‹#›</a:t>
            </a:fld>
            <a:endParaRPr lang="fr-BE" altLang="en-US"/>
          </a:p>
        </p:txBody>
      </p:sp>
    </p:spTree>
    <p:extLst>
      <p:ext uri="{BB962C8B-B14F-4D97-AF65-F5344CB8AC3E}">
        <p14:creationId xmlns:p14="http://schemas.microsoft.com/office/powerpoint/2010/main" val="1706701605"/>
      </p:ext>
    </p:extLst>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BE"/>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Espace réservé de la date 3">
            <a:extLst>
              <a:ext uri="{FF2B5EF4-FFF2-40B4-BE49-F238E27FC236}">
                <a16:creationId xmlns:a16="http://schemas.microsoft.com/office/drawing/2014/main" id="{13BA7C1B-1EC1-468A-9C81-0F74172FFD21}"/>
              </a:ext>
            </a:extLst>
          </p:cNvPr>
          <p:cNvSpPr>
            <a:spLocks noGrp="1"/>
          </p:cNvSpPr>
          <p:nvPr>
            <p:ph type="dt" sz="half" idx="10"/>
          </p:nvPr>
        </p:nvSpPr>
        <p:spPr/>
        <p:txBody>
          <a:bodyPr/>
          <a:lstStyle>
            <a:lvl1pPr>
              <a:defRPr/>
            </a:lvl1pPr>
          </a:lstStyle>
          <a:p>
            <a:pPr>
              <a:defRPr/>
            </a:pPr>
            <a:fld id="{D9906177-8C64-4734-99B6-1A816CFFFE97}"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7EAEFA8C-BE6F-4BAD-B50C-00848AE23C22}"/>
              </a:ext>
            </a:extLst>
          </p:cNvPr>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a:extLst>
              <a:ext uri="{FF2B5EF4-FFF2-40B4-BE49-F238E27FC236}">
                <a16:creationId xmlns:a16="http://schemas.microsoft.com/office/drawing/2014/main" id="{9F467B1C-64B2-400D-83F6-B79F8D6BDFA9}"/>
              </a:ext>
            </a:extLst>
          </p:cNvPr>
          <p:cNvSpPr>
            <a:spLocks noGrp="1"/>
          </p:cNvSpPr>
          <p:nvPr>
            <p:ph type="sldNum" sz="quarter" idx="12"/>
          </p:nvPr>
        </p:nvSpPr>
        <p:spPr/>
        <p:txBody>
          <a:bodyPr/>
          <a:lstStyle>
            <a:lvl1pPr>
              <a:defRPr/>
            </a:lvl1pPr>
          </a:lstStyle>
          <a:p>
            <a:pPr>
              <a:defRPr/>
            </a:pPr>
            <a:fld id="{4A3EB5FE-2823-4627-97C9-BC93F9F9AB08}" type="slidenum">
              <a:rPr lang="fr-BE" altLang="en-US"/>
              <a:pPr>
                <a:defRPr/>
              </a:pPr>
              <a:t>‹#›</a:t>
            </a:fld>
            <a:endParaRPr lang="fr-BE" altLang="en-US"/>
          </a:p>
        </p:txBody>
      </p:sp>
    </p:spTree>
    <p:extLst>
      <p:ext uri="{BB962C8B-B14F-4D97-AF65-F5344CB8AC3E}">
        <p14:creationId xmlns:p14="http://schemas.microsoft.com/office/powerpoint/2010/main" val="1185405812"/>
      </p:ext>
    </p:extLst>
  </p:cSld>
  <p:clrMapOvr>
    <a:masterClrMapping/>
  </p:clrMapOvr>
  <p:transition advClick="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835696" y="836712"/>
            <a:ext cx="5638800" cy="1143000"/>
          </a:xfrm>
        </p:spPr>
        <p:txBody>
          <a:bodyPr lIns="0">
            <a:noAutofit/>
          </a:bodyPr>
          <a:lstStyle>
            <a:lvl1pPr algn="l">
              <a:defRPr sz="1350"/>
            </a:lvl1pPr>
          </a:lstStyle>
          <a:p>
            <a:r>
              <a:rPr lang="en-US"/>
              <a:t>Click to edit Master title style</a:t>
            </a:r>
            <a:endParaRPr lang="fr-FR" dirty="0"/>
          </a:p>
        </p:txBody>
      </p:sp>
    </p:spTree>
    <p:extLst>
      <p:ext uri="{BB962C8B-B14F-4D97-AF65-F5344CB8AC3E}">
        <p14:creationId xmlns:p14="http://schemas.microsoft.com/office/powerpoint/2010/main" val="2821085997"/>
      </p:ext>
    </p:extLst>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835696" y="836712"/>
            <a:ext cx="5638800" cy="1143000"/>
          </a:xfrm>
        </p:spPr>
        <p:txBody>
          <a:bodyPr lIns="0">
            <a:noAutofit/>
          </a:bodyPr>
          <a:lstStyle>
            <a:lvl1pPr algn="l">
              <a:defRPr sz="1350"/>
            </a:lvl1pPr>
          </a:lstStyle>
          <a:p>
            <a:r>
              <a:rPr lang="en-US"/>
              <a:t>Click to edit Master title style</a:t>
            </a:r>
            <a:endParaRPr lang="fr-FR" dirty="0"/>
          </a:p>
        </p:txBody>
      </p:sp>
      <p:sp>
        <p:nvSpPr>
          <p:cNvPr id="7" name="Espace réservé du contenu 2"/>
          <p:cNvSpPr>
            <a:spLocks noGrp="1"/>
          </p:cNvSpPr>
          <p:nvPr>
            <p:ph idx="1"/>
          </p:nvPr>
        </p:nvSpPr>
        <p:spPr>
          <a:xfrm>
            <a:off x="899592" y="2084856"/>
            <a:ext cx="7715200" cy="4525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dirty="0"/>
          </a:p>
        </p:txBody>
      </p:sp>
    </p:spTree>
    <p:extLst>
      <p:ext uri="{BB962C8B-B14F-4D97-AF65-F5344CB8AC3E}">
        <p14:creationId xmlns:p14="http://schemas.microsoft.com/office/powerpoint/2010/main" val="3412351787"/>
      </p:ext>
    </p:extLst>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B6AC5047-DAAD-4B5F-B6AA-7B301A8AC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0190"/>
            <a:ext cx="91440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a:extLst>
              <a:ext uri="{FF2B5EF4-FFF2-40B4-BE49-F238E27FC236}">
                <a16:creationId xmlns:a16="http://schemas.microsoft.com/office/drawing/2014/main" id="{1CE34A0C-3823-45E7-80B6-3E4929C2A6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1226" y="193677"/>
            <a:ext cx="158591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685800" y="2130430"/>
            <a:ext cx="7772400" cy="1470025"/>
          </a:xfrm>
        </p:spPr>
        <p:txBody>
          <a:bodyPr/>
          <a:lstStyle/>
          <a:p>
            <a:r>
              <a:rPr lang="en-US"/>
              <a:t>Click to edit Master title style</a:t>
            </a:r>
            <a:endParaRPr lang="fr-BE" dirty="0"/>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fr-BE" dirty="0"/>
          </a:p>
        </p:txBody>
      </p:sp>
      <p:sp>
        <p:nvSpPr>
          <p:cNvPr id="6" name="Espace réservé de la date 3">
            <a:extLst>
              <a:ext uri="{FF2B5EF4-FFF2-40B4-BE49-F238E27FC236}">
                <a16:creationId xmlns:a16="http://schemas.microsoft.com/office/drawing/2014/main" id="{16555D6B-8D32-4A5F-B80E-143E857B8945}"/>
              </a:ext>
            </a:extLst>
          </p:cNvPr>
          <p:cNvSpPr>
            <a:spLocks noGrp="1"/>
          </p:cNvSpPr>
          <p:nvPr>
            <p:ph type="dt" sz="half" idx="10"/>
          </p:nvPr>
        </p:nvSpPr>
        <p:spPr>
          <a:xfrm>
            <a:off x="971550" y="6381752"/>
            <a:ext cx="2133600" cy="366713"/>
          </a:xfrm>
        </p:spPr>
        <p:txBody>
          <a:bodyPr/>
          <a:lstStyle>
            <a:lvl1pPr>
              <a:defRPr/>
            </a:lvl1pPr>
          </a:lstStyle>
          <a:p>
            <a:pPr>
              <a:defRPr/>
            </a:pPr>
            <a:fld id="{79715C98-7CC7-4D0E-B488-096DEAF50F04}" type="datetimeFigureOut">
              <a:rPr lang="en-US"/>
              <a:pPr>
                <a:defRPr/>
              </a:pPr>
              <a:t>23/12/2020</a:t>
            </a:fld>
            <a:endParaRPr lang="en-US"/>
          </a:p>
        </p:txBody>
      </p:sp>
      <p:sp>
        <p:nvSpPr>
          <p:cNvPr id="7" name="Espace réservé du pied de page 4">
            <a:extLst>
              <a:ext uri="{FF2B5EF4-FFF2-40B4-BE49-F238E27FC236}">
                <a16:creationId xmlns:a16="http://schemas.microsoft.com/office/drawing/2014/main" id="{DD2333C4-3867-4E83-B487-9E09BADF2183}"/>
              </a:ext>
            </a:extLst>
          </p:cNvPr>
          <p:cNvSpPr>
            <a:spLocks noGrp="1"/>
          </p:cNvSpPr>
          <p:nvPr>
            <p:ph type="ftr" sz="quarter" idx="11"/>
          </p:nvPr>
        </p:nvSpPr>
        <p:spPr>
          <a:xfrm>
            <a:off x="2916238" y="6381752"/>
            <a:ext cx="2895600" cy="366713"/>
          </a:xfrm>
        </p:spPr>
        <p:txBody>
          <a:bodyPr/>
          <a:lstStyle>
            <a:lvl1pPr>
              <a:defRPr/>
            </a:lvl1pPr>
          </a:lstStyle>
          <a:p>
            <a:pPr>
              <a:defRPr/>
            </a:pPr>
            <a:endParaRPr lang="en-US"/>
          </a:p>
        </p:txBody>
      </p:sp>
      <p:sp>
        <p:nvSpPr>
          <p:cNvPr id="8" name="Espace réservé du numéro de diapositive 5">
            <a:extLst>
              <a:ext uri="{FF2B5EF4-FFF2-40B4-BE49-F238E27FC236}">
                <a16:creationId xmlns:a16="http://schemas.microsoft.com/office/drawing/2014/main" id="{9D9BB6AD-1A02-4507-8FFD-BDB84CACE972}"/>
              </a:ext>
            </a:extLst>
          </p:cNvPr>
          <p:cNvSpPr>
            <a:spLocks noGrp="1"/>
          </p:cNvSpPr>
          <p:nvPr>
            <p:ph type="sldNum" sz="quarter" idx="12"/>
          </p:nvPr>
        </p:nvSpPr>
        <p:spPr>
          <a:xfrm>
            <a:off x="5940425" y="6381752"/>
            <a:ext cx="2133600" cy="366713"/>
          </a:xfrm>
        </p:spPr>
        <p:txBody>
          <a:bodyPr/>
          <a:lstStyle>
            <a:lvl1pPr>
              <a:defRPr smtClean="0"/>
            </a:lvl1pPr>
          </a:lstStyle>
          <a:p>
            <a:pPr>
              <a:defRPr/>
            </a:pPr>
            <a:fld id="{2BA0B1A0-BAEE-4BF0-8B66-0A1C3516FCC6}" type="slidenum">
              <a:rPr lang="en-US" altLang="en-US"/>
              <a:pPr>
                <a:defRPr/>
              </a:pPr>
              <a:t>‹#›</a:t>
            </a:fld>
            <a:endParaRPr lang="en-US" altLang="en-US"/>
          </a:p>
        </p:txBody>
      </p:sp>
    </p:spTree>
    <p:extLst>
      <p:ext uri="{BB962C8B-B14F-4D97-AF65-F5344CB8AC3E}">
        <p14:creationId xmlns:p14="http://schemas.microsoft.com/office/powerpoint/2010/main" val="2673644273"/>
      </p:ext>
    </p:extLst>
  </p:cSld>
  <p:clrMapOvr>
    <a:masterClrMapping/>
  </p:clrMapOvr>
  <p:transition advClick="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re et contenu">
    <p:bg>
      <p:bgPr>
        <a:solidFill>
          <a:schemeClr val="bg1">
            <a:alpha val="0"/>
          </a:schemeClr>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BF207C1-5ECB-49B2-B004-EEE0F47B9587}"/>
              </a:ext>
            </a:extLst>
          </p:cNvPr>
          <p:cNvCxnSpPr/>
          <p:nvPr/>
        </p:nvCxnSpPr>
        <p:spPr>
          <a:xfrm>
            <a:off x="500064" y="955677"/>
            <a:ext cx="8186737" cy="476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Picture 2">
            <a:extLst>
              <a:ext uri="{FF2B5EF4-FFF2-40B4-BE49-F238E27FC236}">
                <a16:creationId xmlns:a16="http://schemas.microsoft.com/office/drawing/2014/main" id="{E51A07E7-B3BE-4F04-AC07-FA74E104E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6824663"/>
            <a:ext cx="91551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22BC61B1-6B82-407C-A172-DCB8318E5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6764" y="6080127"/>
            <a:ext cx="7223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500070" y="14288"/>
            <a:ext cx="8186730" cy="914400"/>
          </a:xfrm>
        </p:spPr>
        <p:txBody>
          <a:bodyPr/>
          <a:lstStyle>
            <a:lvl1pPr algn="l">
              <a:defRPr sz="3000">
                <a:latin typeface="Arial" pitchFamily="34" charset="0"/>
                <a:cs typeface="Arial" pitchFamily="34" charset="0"/>
              </a:defRPr>
            </a:lvl1pPr>
          </a:lstStyle>
          <a:p>
            <a:r>
              <a:rPr lang="en-US"/>
              <a:t>Click to edit Master title style</a:t>
            </a:r>
            <a:endParaRPr lang="fr-BE" dirty="0"/>
          </a:p>
        </p:txBody>
      </p:sp>
      <p:sp>
        <p:nvSpPr>
          <p:cNvPr id="3" name="Espace réservé du contenu 2"/>
          <p:cNvSpPr>
            <a:spLocks noGrp="1"/>
          </p:cNvSpPr>
          <p:nvPr>
            <p:ph idx="1"/>
          </p:nvPr>
        </p:nvSpPr>
        <p:spPr>
          <a:xfrm>
            <a:off x="560385" y="1252534"/>
            <a:ext cx="8126416" cy="4762504"/>
          </a:xfrm>
          <a:prstGeom prst="rect">
            <a:avLst/>
          </a:prstGeo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dirty="0"/>
          </a:p>
        </p:txBody>
      </p:sp>
      <p:sp>
        <p:nvSpPr>
          <p:cNvPr id="7" name="Espace réservé de la date 3">
            <a:extLst>
              <a:ext uri="{FF2B5EF4-FFF2-40B4-BE49-F238E27FC236}">
                <a16:creationId xmlns:a16="http://schemas.microsoft.com/office/drawing/2014/main" id="{4E758653-3D2E-477C-B508-CB7EB5070614}"/>
              </a:ext>
            </a:extLst>
          </p:cNvPr>
          <p:cNvSpPr>
            <a:spLocks noGrp="1"/>
          </p:cNvSpPr>
          <p:nvPr>
            <p:ph type="dt" sz="half" idx="10"/>
          </p:nvPr>
        </p:nvSpPr>
        <p:spPr/>
        <p:txBody>
          <a:bodyPr/>
          <a:lstStyle>
            <a:lvl1pPr>
              <a:defRPr/>
            </a:lvl1pPr>
          </a:lstStyle>
          <a:p>
            <a:pPr>
              <a:defRPr/>
            </a:pPr>
            <a:fld id="{BBF4BCEA-AEDA-4E33-B492-69F6438AF4C1}" type="datetimeFigureOut">
              <a:rPr lang="en-US"/>
              <a:pPr>
                <a:defRPr/>
              </a:pPr>
              <a:t>23/12/2020</a:t>
            </a:fld>
            <a:endParaRPr lang="en-US"/>
          </a:p>
        </p:txBody>
      </p:sp>
      <p:sp>
        <p:nvSpPr>
          <p:cNvPr id="8" name="Espace réservé du pied de page 4">
            <a:extLst>
              <a:ext uri="{FF2B5EF4-FFF2-40B4-BE49-F238E27FC236}">
                <a16:creationId xmlns:a16="http://schemas.microsoft.com/office/drawing/2014/main" id="{BCC94150-3E82-4804-8BDE-895772A91409}"/>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91975875"/>
      </p:ext>
    </p:extLst>
  </p:cSld>
  <p:clrMapOvr>
    <a:masterClrMapping/>
  </p:clrMapOvr>
  <p:transition advClick="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a:t>Click to edit Master title style</a:t>
            </a:r>
            <a:endParaRPr lang="fr-BE"/>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Espace réservé du texte 4"/>
          <p:cNvSpPr>
            <a:spLocks noGrp="1"/>
          </p:cNvSpPr>
          <p:nvPr>
            <p:ph type="body" sz="quarter" idx="3"/>
          </p:nvPr>
        </p:nvSpPr>
        <p:spPr>
          <a:xfrm>
            <a:off x="4645027"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Espace réservé du contenu 5"/>
          <p:cNvSpPr>
            <a:spLocks noGrp="1"/>
          </p:cNvSpPr>
          <p:nvPr>
            <p:ph sz="quarter" idx="4"/>
          </p:nvPr>
        </p:nvSpPr>
        <p:spPr>
          <a:xfrm>
            <a:off x="4645027"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Espace réservé de la date 3">
            <a:extLst>
              <a:ext uri="{FF2B5EF4-FFF2-40B4-BE49-F238E27FC236}">
                <a16:creationId xmlns:a16="http://schemas.microsoft.com/office/drawing/2014/main" id="{44D3C2EC-F5DC-4FD3-8D02-0445F7AB6786}"/>
              </a:ext>
            </a:extLst>
          </p:cNvPr>
          <p:cNvSpPr>
            <a:spLocks noGrp="1"/>
          </p:cNvSpPr>
          <p:nvPr>
            <p:ph type="dt" sz="half" idx="10"/>
          </p:nvPr>
        </p:nvSpPr>
        <p:spPr/>
        <p:txBody>
          <a:bodyPr/>
          <a:lstStyle>
            <a:lvl1pPr>
              <a:defRPr/>
            </a:lvl1pPr>
          </a:lstStyle>
          <a:p>
            <a:pPr>
              <a:defRPr/>
            </a:pPr>
            <a:fld id="{A121E603-D7F8-4D95-B715-8ADE5B9FCC0B}" type="datetimeFigureOut">
              <a:rPr lang="en-US"/>
              <a:pPr>
                <a:defRPr/>
              </a:pPr>
              <a:t>23/12/2020</a:t>
            </a:fld>
            <a:endParaRPr lang="en-US"/>
          </a:p>
        </p:txBody>
      </p:sp>
      <p:sp>
        <p:nvSpPr>
          <p:cNvPr id="8" name="Espace réservé du pied de page 4">
            <a:extLst>
              <a:ext uri="{FF2B5EF4-FFF2-40B4-BE49-F238E27FC236}">
                <a16:creationId xmlns:a16="http://schemas.microsoft.com/office/drawing/2014/main" id="{F7DBD01F-6849-4738-A798-16E668CD086B}"/>
              </a:ext>
            </a:extLst>
          </p:cNvPr>
          <p:cNvSpPr>
            <a:spLocks noGrp="1"/>
          </p:cNvSpPr>
          <p:nvPr>
            <p:ph type="ftr" sz="quarter" idx="11"/>
          </p:nvPr>
        </p:nvSpPr>
        <p:spPr/>
        <p:txBody>
          <a:bodyPr/>
          <a:lstStyle>
            <a:lvl1pPr>
              <a:defRPr/>
            </a:lvl1pPr>
          </a:lstStyle>
          <a:p>
            <a:pPr>
              <a:defRPr/>
            </a:pPr>
            <a:endParaRPr lang="en-US"/>
          </a:p>
        </p:txBody>
      </p:sp>
      <p:sp>
        <p:nvSpPr>
          <p:cNvPr id="9" name="Espace réservé du numéro de diapositive 5">
            <a:extLst>
              <a:ext uri="{FF2B5EF4-FFF2-40B4-BE49-F238E27FC236}">
                <a16:creationId xmlns:a16="http://schemas.microsoft.com/office/drawing/2014/main" id="{BE15C4C6-CC07-406F-AC33-16348283BBB2}"/>
              </a:ext>
            </a:extLst>
          </p:cNvPr>
          <p:cNvSpPr>
            <a:spLocks noGrp="1"/>
          </p:cNvSpPr>
          <p:nvPr>
            <p:ph type="sldNum" sz="quarter" idx="12"/>
          </p:nvPr>
        </p:nvSpPr>
        <p:spPr/>
        <p:txBody>
          <a:bodyPr/>
          <a:lstStyle>
            <a:lvl1pPr>
              <a:defRPr/>
            </a:lvl1pPr>
          </a:lstStyle>
          <a:p>
            <a:pPr>
              <a:defRPr/>
            </a:pPr>
            <a:fld id="{895C1344-FFB6-45D8-AF8C-F3B155FC3C74}" type="slidenum">
              <a:rPr lang="en-US" altLang="en-US"/>
              <a:pPr>
                <a:defRPr/>
              </a:pPr>
              <a:t>‹#›</a:t>
            </a:fld>
            <a:endParaRPr lang="en-US" altLang="en-US"/>
          </a:p>
        </p:txBody>
      </p:sp>
    </p:spTree>
    <p:extLst>
      <p:ext uri="{BB962C8B-B14F-4D97-AF65-F5344CB8AC3E}">
        <p14:creationId xmlns:p14="http://schemas.microsoft.com/office/powerpoint/2010/main" val="3856219719"/>
      </p:ext>
    </p:extLst>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e la date 3">
            <a:extLst>
              <a:ext uri="{FF2B5EF4-FFF2-40B4-BE49-F238E27FC236}">
                <a16:creationId xmlns:a16="http://schemas.microsoft.com/office/drawing/2014/main" id="{86CE5EF9-6647-42B0-995F-D01B88FAF0A3}"/>
              </a:ext>
            </a:extLst>
          </p:cNvPr>
          <p:cNvSpPr>
            <a:spLocks noGrp="1"/>
          </p:cNvSpPr>
          <p:nvPr>
            <p:ph type="dt" sz="half" idx="10"/>
          </p:nvPr>
        </p:nvSpPr>
        <p:spPr/>
        <p:txBody>
          <a:bodyPr/>
          <a:lstStyle>
            <a:lvl1pPr>
              <a:defRPr/>
            </a:lvl1pPr>
          </a:lstStyle>
          <a:p>
            <a:pPr>
              <a:defRPr/>
            </a:pPr>
            <a:fld id="{546EE1F6-4102-4953-BFD7-2EAEF1F50D15}" type="datetimeFigureOut">
              <a:rPr lang="en-US"/>
              <a:pPr>
                <a:defRPr/>
              </a:pPr>
              <a:t>23/12/2020</a:t>
            </a:fld>
            <a:endParaRPr lang="en-US"/>
          </a:p>
        </p:txBody>
      </p:sp>
      <p:sp>
        <p:nvSpPr>
          <p:cNvPr id="6" name="Espace réservé du pied de page 4">
            <a:extLst>
              <a:ext uri="{FF2B5EF4-FFF2-40B4-BE49-F238E27FC236}">
                <a16:creationId xmlns:a16="http://schemas.microsoft.com/office/drawing/2014/main" id="{A550A08E-12CD-4514-B956-DCE9F8878086}"/>
              </a:ext>
            </a:extLst>
          </p:cNvPr>
          <p:cNvSpPr>
            <a:spLocks noGrp="1"/>
          </p:cNvSpPr>
          <p:nvPr>
            <p:ph type="ftr" sz="quarter" idx="11"/>
          </p:nvPr>
        </p:nvSpPr>
        <p:spPr/>
        <p:txBody>
          <a:bodyPr/>
          <a:lstStyle>
            <a:lvl1pPr>
              <a:defRPr/>
            </a:lvl1pPr>
          </a:lstStyle>
          <a:p>
            <a:pPr>
              <a:defRPr/>
            </a:pPr>
            <a:endParaRPr lang="en-US"/>
          </a:p>
        </p:txBody>
      </p:sp>
      <p:sp>
        <p:nvSpPr>
          <p:cNvPr id="7" name="Espace réservé du numéro de diapositive 5">
            <a:extLst>
              <a:ext uri="{FF2B5EF4-FFF2-40B4-BE49-F238E27FC236}">
                <a16:creationId xmlns:a16="http://schemas.microsoft.com/office/drawing/2014/main" id="{0CCBC749-DDAA-4C0E-86FF-4D8BFD785FDB}"/>
              </a:ext>
            </a:extLst>
          </p:cNvPr>
          <p:cNvSpPr>
            <a:spLocks noGrp="1"/>
          </p:cNvSpPr>
          <p:nvPr>
            <p:ph type="sldNum" sz="quarter" idx="12"/>
          </p:nvPr>
        </p:nvSpPr>
        <p:spPr/>
        <p:txBody>
          <a:bodyPr/>
          <a:lstStyle>
            <a:lvl1pPr>
              <a:defRPr/>
            </a:lvl1pPr>
          </a:lstStyle>
          <a:p>
            <a:pPr>
              <a:defRPr/>
            </a:pPr>
            <a:fld id="{BD3BD1BD-923F-4133-A8C2-42248B3FB7CA}" type="slidenum">
              <a:rPr lang="en-US" altLang="en-US"/>
              <a:pPr>
                <a:defRPr/>
              </a:pPr>
              <a:t>‹#›</a:t>
            </a:fld>
            <a:endParaRPr lang="en-US" altLang="en-US"/>
          </a:p>
        </p:txBody>
      </p:sp>
    </p:spTree>
    <p:extLst>
      <p:ext uri="{BB962C8B-B14F-4D97-AF65-F5344CB8AC3E}">
        <p14:creationId xmlns:p14="http://schemas.microsoft.com/office/powerpoint/2010/main" val="2942413453"/>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Espace réservé de la date 3">
            <a:extLst>
              <a:ext uri="{FF2B5EF4-FFF2-40B4-BE49-F238E27FC236}">
                <a16:creationId xmlns:a16="http://schemas.microsoft.com/office/drawing/2014/main" id="{203C3114-6682-47B8-9EA7-0E676F4ED7B7}"/>
              </a:ext>
            </a:extLst>
          </p:cNvPr>
          <p:cNvSpPr>
            <a:spLocks noGrp="1"/>
          </p:cNvSpPr>
          <p:nvPr>
            <p:ph type="dt" sz="half" idx="10"/>
          </p:nvPr>
        </p:nvSpPr>
        <p:spPr/>
        <p:txBody>
          <a:bodyPr/>
          <a:lstStyle>
            <a:lvl1pPr>
              <a:defRPr/>
            </a:lvl1pPr>
          </a:lstStyle>
          <a:p>
            <a:pPr>
              <a:defRPr/>
            </a:pPr>
            <a:fld id="{524FE7E3-8B35-4D33-9D5D-771490310F53}" type="datetimeFigureOut">
              <a:rPr lang="en-US"/>
              <a:pPr>
                <a:defRPr/>
              </a:pPr>
              <a:t>23/12/2020</a:t>
            </a:fld>
            <a:endParaRPr lang="en-US"/>
          </a:p>
        </p:txBody>
      </p:sp>
      <p:sp>
        <p:nvSpPr>
          <p:cNvPr id="4" name="Espace réservé du pied de page 4">
            <a:extLst>
              <a:ext uri="{FF2B5EF4-FFF2-40B4-BE49-F238E27FC236}">
                <a16:creationId xmlns:a16="http://schemas.microsoft.com/office/drawing/2014/main" id="{E11A8BAF-62DD-4860-809E-E6677C2B23AD}"/>
              </a:ext>
            </a:extLst>
          </p:cNvPr>
          <p:cNvSpPr>
            <a:spLocks noGrp="1"/>
          </p:cNvSpPr>
          <p:nvPr>
            <p:ph type="ftr" sz="quarter" idx="11"/>
          </p:nvPr>
        </p:nvSpPr>
        <p:spPr/>
        <p:txBody>
          <a:bodyPr/>
          <a:lstStyle>
            <a:lvl1pPr>
              <a:defRPr/>
            </a:lvl1pPr>
          </a:lstStyle>
          <a:p>
            <a:pPr>
              <a:defRPr/>
            </a:pPr>
            <a:endParaRPr lang="en-US"/>
          </a:p>
        </p:txBody>
      </p:sp>
      <p:sp>
        <p:nvSpPr>
          <p:cNvPr id="5" name="Espace réservé du numéro de diapositive 5">
            <a:extLst>
              <a:ext uri="{FF2B5EF4-FFF2-40B4-BE49-F238E27FC236}">
                <a16:creationId xmlns:a16="http://schemas.microsoft.com/office/drawing/2014/main" id="{36A2536D-F9EC-48FD-8E13-6882FB48EAA0}"/>
              </a:ext>
            </a:extLst>
          </p:cNvPr>
          <p:cNvSpPr>
            <a:spLocks noGrp="1"/>
          </p:cNvSpPr>
          <p:nvPr>
            <p:ph type="sldNum" sz="quarter" idx="12"/>
          </p:nvPr>
        </p:nvSpPr>
        <p:spPr/>
        <p:txBody>
          <a:bodyPr/>
          <a:lstStyle>
            <a:lvl1pPr>
              <a:defRPr/>
            </a:lvl1pPr>
          </a:lstStyle>
          <a:p>
            <a:pPr>
              <a:defRPr/>
            </a:pPr>
            <a:fld id="{8E1CE0F7-6E06-40C9-986E-5037235C3D12}" type="slidenum">
              <a:rPr lang="en-US" altLang="en-US"/>
              <a:pPr>
                <a:defRPr/>
              </a:pPr>
              <a:t>‹#›</a:t>
            </a:fld>
            <a:endParaRPr lang="en-US" altLang="en-US"/>
          </a:p>
        </p:txBody>
      </p:sp>
    </p:spTree>
    <p:extLst>
      <p:ext uri="{BB962C8B-B14F-4D97-AF65-F5344CB8AC3E}">
        <p14:creationId xmlns:p14="http://schemas.microsoft.com/office/powerpoint/2010/main" val="24318495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Espace réservé de la date 3">
            <a:extLst>
              <a:ext uri="{FF2B5EF4-FFF2-40B4-BE49-F238E27FC236}">
                <a16:creationId xmlns:a16="http://schemas.microsoft.com/office/drawing/2014/main" id="{43BD44EE-38AD-4838-857D-63F9C8734ADB}"/>
              </a:ext>
            </a:extLst>
          </p:cNvPr>
          <p:cNvSpPr>
            <a:spLocks noGrp="1"/>
          </p:cNvSpPr>
          <p:nvPr>
            <p:ph type="dt" sz="half" idx="10"/>
          </p:nvPr>
        </p:nvSpPr>
        <p:spPr/>
        <p:txBody>
          <a:bodyPr/>
          <a:lstStyle>
            <a:lvl1pPr>
              <a:defRPr/>
            </a:lvl1pPr>
          </a:lstStyle>
          <a:p>
            <a:pPr>
              <a:defRPr/>
            </a:pPr>
            <a:fld id="{90EEECB1-7C0B-4727-A809-DB2833CD44EA}" type="datetimeFigureOut">
              <a:rPr lang="en-US"/>
              <a:pPr>
                <a:defRPr/>
              </a:pPr>
              <a:t>23/12/2020</a:t>
            </a:fld>
            <a:endParaRPr lang="en-US"/>
          </a:p>
        </p:txBody>
      </p:sp>
      <p:sp>
        <p:nvSpPr>
          <p:cNvPr id="3" name="Espace réservé du pied de page 4">
            <a:extLst>
              <a:ext uri="{FF2B5EF4-FFF2-40B4-BE49-F238E27FC236}">
                <a16:creationId xmlns:a16="http://schemas.microsoft.com/office/drawing/2014/main" id="{4DA13EB1-EC97-4F3F-B433-732D1A748C99}"/>
              </a:ext>
            </a:extLst>
          </p:cNvPr>
          <p:cNvSpPr>
            <a:spLocks noGrp="1"/>
          </p:cNvSpPr>
          <p:nvPr>
            <p:ph type="ftr" sz="quarter" idx="11"/>
          </p:nvPr>
        </p:nvSpPr>
        <p:spPr/>
        <p:txBody>
          <a:bodyPr/>
          <a:lstStyle>
            <a:lvl1pPr>
              <a:defRPr/>
            </a:lvl1pPr>
          </a:lstStyle>
          <a:p>
            <a:pPr>
              <a:defRPr/>
            </a:pPr>
            <a:endParaRPr lang="en-US"/>
          </a:p>
        </p:txBody>
      </p:sp>
      <p:sp>
        <p:nvSpPr>
          <p:cNvPr id="4" name="Espace réservé du numéro de diapositive 5">
            <a:extLst>
              <a:ext uri="{FF2B5EF4-FFF2-40B4-BE49-F238E27FC236}">
                <a16:creationId xmlns:a16="http://schemas.microsoft.com/office/drawing/2014/main" id="{988C6D67-470B-4C5C-8025-F4961A552F5B}"/>
              </a:ext>
            </a:extLst>
          </p:cNvPr>
          <p:cNvSpPr>
            <a:spLocks noGrp="1"/>
          </p:cNvSpPr>
          <p:nvPr>
            <p:ph type="sldNum" sz="quarter" idx="12"/>
          </p:nvPr>
        </p:nvSpPr>
        <p:spPr/>
        <p:txBody>
          <a:bodyPr/>
          <a:lstStyle>
            <a:lvl1pPr>
              <a:defRPr/>
            </a:lvl1pPr>
          </a:lstStyle>
          <a:p>
            <a:pPr>
              <a:defRPr/>
            </a:pPr>
            <a:fld id="{D071C265-C57D-4454-B4C5-F837C7587385}" type="slidenum">
              <a:rPr lang="en-US" altLang="en-US"/>
              <a:pPr>
                <a:defRPr/>
              </a:pPr>
              <a:t>‹#›</a:t>
            </a:fld>
            <a:endParaRPr lang="en-US" altLang="en-US"/>
          </a:p>
        </p:txBody>
      </p:sp>
    </p:spTree>
    <p:extLst>
      <p:ext uri="{BB962C8B-B14F-4D97-AF65-F5344CB8AC3E}">
        <p14:creationId xmlns:p14="http://schemas.microsoft.com/office/powerpoint/2010/main" val="2605235990"/>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e la date 3">
            <a:extLst>
              <a:ext uri="{FF2B5EF4-FFF2-40B4-BE49-F238E27FC236}">
                <a16:creationId xmlns:a16="http://schemas.microsoft.com/office/drawing/2014/main" id="{EF345C0B-C1FB-47A5-844D-3FA38D3A3839}"/>
              </a:ext>
            </a:extLst>
          </p:cNvPr>
          <p:cNvSpPr>
            <a:spLocks noGrp="1"/>
          </p:cNvSpPr>
          <p:nvPr>
            <p:ph type="dt" sz="half" idx="10"/>
          </p:nvPr>
        </p:nvSpPr>
        <p:spPr/>
        <p:txBody>
          <a:bodyPr/>
          <a:lstStyle>
            <a:lvl1pPr>
              <a:defRPr/>
            </a:lvl1pPr>
          </a:lstStyle>
          <a:p>
            <a:pPr>
              <a:defRPr/>
            </a:pPr>
            <a:fld id="{B40886BB-6E09-49B4-8772-D0DFA204C02B}" type="datetimeFigureOut">
              <a:rPr lang="en-US" smtClean="0"/>
              <a:pPr>
                <a:defRPr/>
              </a:pPr>
              <a:t>23/12/2020</a:t>
            </a:fld>
            <a:endParaRPr lang="en-US"/>
          </a:p>
        </p:txBody>
      </p:sp>
      <p:sp>
        <p:nvSpPr>
          <p:cNvPr id="6" name="Espace réservé du pied de page 4">
            <a:extLst>
              <a:ext uri="{FF2B5EF4-FFF2-40B4-BE49-F238E27FC236}">
                <a16:creationId xmlns:a16="http://schemas.microsoft.com/office/drawing/2014/main" id="{07529FB6-55C4-4F58-945E-1C52C65596BC}"/>
              </a:ext>
            </a:extLst>
          </p:cNvPr>
          <p:cNvSpPr>
            <a:spLocks noGrp="1"/>
          </p:cNvSpPr>
          <p:nvPr>
            <p:ph type="ftr" sz="quarter" idx="11"/>
          </p:nvPr>
        </p:nvSpPr>
        <p:spPr/>
        <p:txBody>
          <a:bodyPr/>
          <a:lstStyle>
            <a:lvl1pPr>
              <a:defRPr/>
            </a:lvl1pPr>
          </a:lstStyle>
          <a:p>
            <a:pPr>
              <a:defRPr/>
            </a:pPr>
            <a:endParaRPr lang="en-US"/>
          </a:p>
        </p:txBody>
      </p:sp>
      <p:sp>
        <p:nvSpPr>
          <p:cNvPr id="7" name="Espace réservé du numéro de diapositive 5">
            <a:extLst>
              <a:ext uri="{FF2B5EF4-FFF2-40B4-BE49-F238E27FC236}">
                <a16:creationId xmlns:a16="http://schemas.microsoft.com/office/drawing/2014/main" id="{DA535263-1456-4DFD-B616-F04B8F052C99}"/>
              </a:ext>
            </a:extLst>
          </p:cNvPr>
          <p:cNvSpPr>
            <a:spLocks noGrp="1"/>
          </p:cNvSpPr>
          <p:nvPr>
            <p:ph type="sldNum" sz="quarter" idx="12"/>
          </p:nvPr>
        </p:nvSpPr>
        <p:spPr/>
        <p:txBody>
          <a:bodyPr/>
          <a:lstStyle>
            <a:lvl1pPr>
              <a:defRPr/>
            </a:lvl1pPr>
          </a:lstStyle>
          <a:p>
            <a:pPr>
              <a:defRPr/>
            </a:pPr>
            <a:fld id="{1404BAF1-8ED1-4168-B105-F04FA0CB6426}" type="slidenum">
              <a:rPr lang="en-US" smtClean="0"/>
              <a:pPr>
                <a:defRPr/>
              </a:pPr>
              <a:t>‹#›</a:t>
            </a:fld>
            <a:endParaRPr lang="en-US"/>
          </a:p>
        </p:txBody>
      </p:sp>
    </p:spTree>
    <p:extLst>
      <p:ext uri="{BB962C8B-B14F-4D97-AF65-F5344CB8AC3E}">
        <p14:creationId xmlns:p14="http://schemas.microsoft.com/office/powerpoint/2010/main" val="1414769924"/>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Espace réservé de la date 3">
            <a:extLst>
              <a:ext uri="{FF2B5EF4-FFF2-40B4-BE49-F238E27FC236}">
                <a16:creationId xmlns:a16="http://schemas.microsoft.com/office/drawing/2014/main" id="{8189A39E-BA18-4E46-89F5-41A58BF9031D}"/>
              </a:ext>
            </a:extLst>
          </p:cNvPr>
          <p:cNvSpPr>
            <a:spLocks noGrp="1"/>
          </p:cNvSpPr>
          <p:nvPr>
            <p:ph type="dt" sz="half" idx="10"/>
          </p:nvPr>
        </p:nvSpPr>
        <p:spPr/>
        <p:txBody>
          <a:bodyPr/>
          <a:lstStyle>
            <a:lvl1pPr>
              <a:defRPr/>
            </a:lvl1pPr>
          </a:lstStyle>
          <a:p>
            <a:pPr>
              <a:defRPr/>
            </a:pPr>
            <a:fld id="{04F5CBED-7939-4D17-9975-C6A72FBEAE4A}" type="datetimeFigureOut">
              <a:rPr lang="en-US" smtClean="0"/>
              <a:pPr>
                <a:defRPr/>
              </a:pPr>
              <a:t>23/12/2020</a:t>
            </a:fld>
            <a:endParaRPr lang="en-US"/>
          </a:p>
        </p:txBody>
      </p:sp>
      <p:sp>
        <p:nvSpPr>
          <p:cNvPr id="4" name="Espace réservé du pied de page 4">
            <a:extLst>
              <a:ext uri="{FF2B5EF4-FFF2-40B4-BE49-F238E27FC236}">
                <a16:creationId xmlns:a16="http://schemas.microsoft.com/office/drawing/2014/main" id="{E526DBB9-0CC2-45ED-811E-A98E90CDB87E}"/>
              </a:ext>
            </a:extLst>
          </p:cNvPr>
          <p:cNvSpPr>
            <a:spLocks noGrp="1"/>
          </p:cNvSpPr>
          <p:nvPr>
            <p:ph type="ftr" sz="quarter" idx="11"/>
          </p:nvPr>
        </p:nvSpPr>
        <p:spPr/>
        <p:txBody>
          <a:bodyPr/>
          <a:lstStyle>
            <a:lvl1pPr>
              <a:defRPr/>
            </a:lvl1pPr>
          </a:lstStyle>
          <a:p>
            <a:pPr>
              <a:defRPr/>
            </a:pPr>
            <a:endParaRPr lang="en-US"/>
          </a:p>
        </p:txBody>
      </p:sp>
      <p:sp>
        <p:nvSpPr>
          <p:cNvPr id="5" name="Espace réservé du numéro de diapositive 5">
            <a:extLst>
              <a:ext uri="{FF2B5EF4-FFF2-40B4-BE49-F238E27FC236}">
                <a16:creationId xmlns:a16="http://schemas.microsoft.com/office/drawing/2014/main" id="{D001A39D-7181-4D58-A7A2-234D0F59DD4C}"/>
              </a:ext>
            </a:extLst>
          </p:cNvPr>
          <p:cNvSpPr>
            <a:spLocks noGrp="1"/>
          </p:cNvSpPr>
          <p:nvPr>
            <p:ph type="sldNum" sz="quarter" idx="12"/>
          </p:nvPr>
        </p:nvSpPr>
        <p:spPr/>
        <p:txBody>
          <a:bodyPr/>
          <a:lstStyle>
            <a:lvl1pPr>
              <a:defRPr/>
            </a:lvl1pPr>
          </a:lstStyle>
          <a:p>
            <a:pPr>
              <a:defRPr/>
            </a:pPr>
            <a:fld id="{93752C8F-D61F-43E3-B9FC-BCFC742C6601}" type="slidenum">
              <a:rPr lang="en-US" smtClean="0"/>
              <a:pPr>
                <a:defRPr/>
              </a:pPr>
              <a:t>‹#›</a:t>
            </a:fld>
            <a:endParaRPr lang="en-US"/>
          </a:p>
        </p:txBody>
      </p:sp>
    </p:spTree>
    <p:extLst>
      <p:ext uri="{BB962C8B-B14F-4D97-AF65-F5344CB8AC3E}">
        <p14:creationId xmlns:p14="http://schemas.microsoft.com/office/powerpoint/2010/main" val="143297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6ACC9085-0A24-41FA-B273-E2E8F70F46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83340"/>
            <a:ext cx="1828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a:extLst>
              <a:ext uri="{FF2B5EF4-FFF2-40B4-BE49-F238E27FC236}">
                <a16:creationId xmlns:a16="http://schemas.microsoft.com/office/drawing/2014/main" id="{C70B1CE5-D0DF-4EEF-A0FE-3B357904D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200" y="6356352"/>
            <a:ext cx="1371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a:extLst>
              <a:ext uri="{FF2B5EF4-FFF2-40B4-BE49-F238E27FC236}">
                <a16:creationId xmlns:a16="http://schemas.microsoft.com/office/drawing/2014/main" id="{0D502C59-85B7-4229-BA46-C50209A2F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193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F4DB306-A668-41ED-AEE0-C802D9D49963}"/>
              </a:ext>
            </a:extLst>
          </p:cNvPr>
          <p:cNvSpPr txBox="1"/>
          <p:nvPr/>
        </p:nvSpPr>
        <p:spPr>
          <a:xfrm>
            <a:off x="-4840287" y="4195764"/>
            <a:ext cx="184731" cy="292388"/>
          </a:xfrm>
          <a:prstGeom prst="rect">
            <a:avLst/>
          </a:prstGeom>
          <a:noFill/>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endParaRPr lang="en-US" sz="1300"/>
          </a:p>
        </p:txBody>
      </p:sp>
      <p:sp>
        <p:nvSpPr>
          <p:cNvPr id="2" name="Titre 1"/>
          <p:cNvSpPr>
            <a:spLocks noGrp="1"/>
          </p:cNvSpPr>
          <p:nvPr>
            <p:ph type="ctrTitle"/>
          </p:nvPr>
        </p:nvSpPr>
        <p:spPr>
          <a:xfrm>
            <a:off x="685800" y="2130429"/>
            <a:ext cx="7772400" cy="1470025"/>
          </a:xfrm>
        </p:spPr>
        <p:txBody>
          <a:bodyPr/>
          <a:lstStyle/>
          <a:p>
            <a:r>
              <a:rPr lang="en-US"/>
              <a:t>Click to edit Master title style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fr-BE"/>
          </a:p>
        </p:txBody>
      </p:sp>
      <p:sp>
        <p:nvSpPr>
          <p:cNvPr id="8" name="Espace réservé de la date 3">
            <a:extLst>
              <a:ext uri="{FF2B5EF4-FFF2-40B4-BE49-F238E27FC236}">
                <a16:creationId xmlns:a16="http://schemas.microsoft.com/office/drawing/2014/main" id="{0CAD849A-EFE9-4C1C-98E3-BC4563447121}"/>
              </a:ext>
            </a:extLst>
          </p:cNvPr>
          <p:cNvSpPr>
            <a:spLocks noGrp="1"/>
          </p:cNvSpPr>
          <p:nvPr>
            <p:ph type="dt" sz="half" idx="10"/>
          </p:nvPr>
        </p:nvSpPr>
        <p:spPr/>
        <p:txBody>
          <a:bodyPr/>
          <a:lstStyle>
            <a:lvl1pPr>
              <a:defRPr/>
            </a:lvl1pPr>
          </a:lstStyle>
          <a:p>
            <a:pPr>
              <a:defRPr/>
            </a:pPr>
            <a:fld id="{67B9227A-7098-41F0-A953-AE3D4A634D83}" type="datetimeFigureOut">
              <a:rPr lang="fr-BE" altLang="en-US"/>
              <a:pPr>
                <a:defRPr/>
              </a:pPr>
              <a:t>23/12/2020</a:t>
            </a:fld>
            <a:endParaRPr lang="fr-BE" altLang="en-US"/>
          </a:p>
        </p:txBody>
      </p:sp>
      <p:sp>
        <p:nvSpPr>
          <p:cNvPr id="9" name="Espace réservé du pied de page 4">
            <a:extLst>
              <a:ext uri="{FF2B5EF4-FFF2-40B4-BE49-F238E27FC236}">
                <a16:creationId xmlns:a16="http://schemas.microsoft.com/office/drawing/2014/main" id="{6A59A20D-36FD-422C-B507-65DAF423DF07}"/>
              </a:ext>
            </a:extLst>
          </p:cNvPr>
          <p:cNvSpPr>
            <a:spLocks noGrp="1"/>
          </p:cNvSpPr>
          <p:nvPr>
            <p:ph type="ftr" sz="quarter" idx="11"/>
          </p:nvPr>
        </p:nvSpPr>
        <p:spPr/>
        <p:txBody>
          <a:bodyPr/>
          <a:lstStyle>
            <a:lvl1pPr>
              <a:defRPr/>
            </a:lvl1pPr>
          </a:lstStyle>
          <a:p>
            <a:pPr>
              <a:defRPr/>
            </a:pPr>
            <a:endParaRPr lang="fr-BE"/>
          </a:p>
        </p:txBody>
      </p:sp>
      <p:sp>
        <p:nvSpPr>
          <p:cNvPr id="10" name="Espace réservé du numéro de diapositive 5">
            <a:extLst>
              <a:ext uri="{FF2B5EF4-FFF2-40B4-BE49-F238E27FC236}">
                <a16:creationId xmlns:a16="http://schemas.microsoft.com/office/drawing/2014/main" id="{94908220-F84D-4399-9991-1AAE1FA79C52}"/>
              </a:ext>
            </a:extLst>
          </p:cNvPr>
          <p:cNvSpPr>
            <a:spLocks noGrp="1"/>
          </p:cNvSpPr>
          <p:nvPr>
            <p:ph type="sldNum" sz="quarter" idx="12"/>
          </p:nvPr>
        </p:nvSpPr>
        <p:spPr/>
        <p:txBody>
          <a:bodyPr/>
          <a:lstStyle>
            <a:lvl1pPr>
              <a:defRPr smtClean="0"/>
            </a:lvl1pPr>
          </a:lstStyle>
          <a:p>
            <a:pPr>
              <a:defRPr/>
            </a:pPr>
            <a:fld id="{9D6DD6DE-1F97-48EB-B4B1-A75F363B068D}" type="slidenum">
              <a:rPr lang="fr-BE" altLang="en-US"/>
              <a:pPr>
                <a:defRPr/>
              </a:pPr>
              <a:t>‹#›</a:t>
            </a:fld>
            <a:endParaRPr lang="fr-BE" altLang="en-US"/>
          </a:p>
        </p:txBody>
      </p:sp>
    </p:spTree>
    <p:extLst>
      <p:ext uri="{BB962C8B-B14F-4D97-AF65-F5344CB8AC3E}">
        <p14:creationId xmlns:p14="http://schemas.microsoft.com/office/powerpoint/2010/main" val="4015255659"/>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BE"/>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Espace réservé de la date 3">
            <a:extLst>
              <a:ext uri="{FF2B5EF4-FFF2-40B4-BE49-F238E27FC236}">
                <a16:creationId xmlns:a16="http://schemas.microsoft.com/office/drawing/2014/main" id="{77D494D3-91BE-4044-9DD7-72C9C4538C73}"/>
              </a:ext>
            </a:extLst>
          </p:cNvPr>
          <p:cNvSpPr>
            <a:spLocks noGrp="1"/>
          </p:cNvSpPr>
          <p:nvPr>
            <p:ph type="dt" sz="half" idx="10"/>
          </p:nvPr>
        </p:nvSpPr>
        <p:spPr/>
        <p:txBody>
          <a:bodyPr/>
          <a:lstStyle>
            <a:lvl1pPr>
              <a:defRPr/>
            </a:lvl1pPr>
          </a:lstStyle>
          <a:p>
            <a:pPr>
              <a:defRPr/>
            </a:pPr>
            <a:fld id="{9C5F1203-7A4E-4703-93FA-D59179F1725C}"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35C5DAB9-373C-40D4-93CF-ECDAA06823F4}"/>
              </a:ext>
            </a:extLst>
          </p:cNvPr>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a:extLst>
              <a:ext uri="{FF2B5EF4-FFF2-40B4-BE49-F238E27FC236}">
                <a16:creationId xmlns:a16="http://schemas.microsoft.com/office/drawing/2014/main" id="{26E764A9-A888-470F-9685-D6BD86072712}"/>
              </a:ext>
            </a:extLst>
          </p:cNvPr>
          <p:cNvSpPr>
            <a:spLocks noGrp="1"/>
          </p:cNvSpPr>
          <p:nvPr>
            <p:ph type="sldNum" sz="quarter" idx="12"/>
          </p:nvPr>
        </p:nvSpPr>
        <p:spPr/>
        <p:txBody>
          <a:bodyPr/>
          <a:lstStyle>
            <a:lvl1pPr>
              <a:defRPr/>
            </a:lvl1pPr>
          </a:lstStyle>
          <a:p>
            <a:pPr>
              <a:defRPr/>
            </a:pPr>
            <a:fld id="{677B2E91-72B2-4ECD-B924-30747DA17427}" type="slidenum">
              <a:rPr lang="fr-BE" altLang="en-US"/>
              <a:pPr>
                <a:defRPr/>
              </a:pPr>
              <a:t>‹#›</a:t>
            </a:fld>
            <a:endParaRPr lang="fr-BE" altLang="en-US"/>
          </a:p>
        </p:txBody>
      </p:sp>
    </p:spTree>
    <p:extLst>
      <p:ext uri="{BB962C8B-B14F-4D97-AF65-F5344CB8AC3E}">
        <p14:creationId xmlns:p14="http://schemas.microsoft.com/office/powerpoint/2010/main" val="654375672"/>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15616" y="4425132"/>
            <a:ext cx="7772400" cy="822300"/>
          </a:xfrm>
        </p:spPr>
        <p:txBody>
          <a:bodyPr anchor="t"/>
          <a:lstStyle>
            <a:lvl1pPr algn="l">
              <a:defRPr sz="3000" b="1" cap="all"/>
            </a:lvl1pPr>
          </a:lstStyle>
          <a:p>
            <a:r>
              <a:rPr lang="en-US"/>
              <a:t>Click to edit Master title style</a:t>
            </a:r>
            <a:endParaRPr lang="fr-BE"/>
          </a:p>
        </p:txBody>
      </p:sp>
      <p:sp>
        <p:nvSpPr>
          <p:cNvPr id="3" name="Espace réservé du texte 2"/>
          <p:cNvSpPr>
            <a:spLocks noGrp="1"/>
          </p:cNvSpPr>
          <p:nvPr>
            <p:ph type="body" idx="1"/>
          </p:nvPr>
        </p:nvSpPr>
        <p:spPr>
          <a:xfrm>
            <a:off x="1115616" y="2924944"/>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Espace réservé de la date 3">
            <a:extLst>
              <a:ext uri="{FF2B5EF4-FFF2-40B4-BE49-F238E27FC236}">
                <a16:creationId xmlns:a16="http://schemas.microsoft.com/office/drawing/2014/main" id="{8880BD6B-8354-4B6E-8667-236ED61CD859}"/>
              </a:ext>
            </a:extLst>
          </p:cNvPr>
          <p:cNvSpPr>
            <a:spLocks noGrp="1"/>
          </p:cNvSpPr>
          <p:nvPr>
            <p:ph type="dt" sz="half" idx="10"/>
          </p:nvPr>
        </p:nvSpPr>
        <p:spPr/>
        <p:txBody>
          <a:bodyPr/>
          <a:lstStyle>
            <a:lvl1pPr>
              <a:defRPr/>
            </a:lvl1pPr>
          </a:lstStyle>
          <a:p>
            <a:pPr>
              <a:defRPr/>
            </a:pPr>
            <a:fld id="{A369184C-02BC-47C2-86AB-95D2576A0545}"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FAA8FB73-7A07-4C9D-B49D-A3CC2D88B40E}"/>
              </a:ext>
            </a:extLst>
          </p:cNvPr>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a:extLst>
              <a:ext uri="{FF2B5EF4-FFF2-40B4-BE49-F238E27FC236}">
                <a16:creationId xmlns:a16="http://schemas.microsoft.com/office/drawing/2014/main" id="{2D71526C-D821-4B54-A9ED-0F5B5D07B925}"/>
              </a:ext>
            </a:extLst>
          </p:cNvPr>
          <p:cNvSpPr>
            <a:spLocks noGrp="1"/>
          </p:cNvSpPr>
          <p:nvPr>
            <p:ph type="sldNum" sz="quarter" idx="12"/>
          </p:nvPr>
        </p:nvSpPr>
        <p:spPr/>
        <p:txBody>
          <a:bodyPr/>
          <a:lstStyle>
            <a:lvl1pPr>
              <a:defRPr/>
            </a:lvl1pPr>
          </a:lstStyle>
          <a:p>
            <a:pPr>
              <a:defRPr/>
            </a:pPr>
            <a:fld id="{5A4F2EFD-081D-403A-8122-441284EACF6C}" type="slidenum">
              <a:rPr lang="fr-BE" altLang="en-US"/>
              <a:pPr>
                <a:defRPr/>
              </a:pPr>
              <a:t>‹#›</a:t>
            </a:fld>
            <a:endParaRPr lang="fr-BE" altLang="en-US"/>
          </a:p>
        </p:txBody>
      </p:sp>
    </p:spTree>
    <p:extLst>
      <p:ext uri="{BB962C8B-B14F-4D97-AF65-F5344CB8AC3E}">
        <p14:creationId xmlns:p14="http://schemas.microsoft.com/office/powerpoint/2010/main" val="3921316921"/>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BE"/>
          </a:p>
        </p:txBody>
      </p:sp>
      <p:sp>
        <p:nvSpPr>
          <p:cNvPr id="3" name="Espace réservé du contenu 2"/>
          <p:cNvSpPr>
            <a:spLocks noGrp="1"/>
          </p:cNvSpPr>
          <p:nvPr>
            <p:ph sz="half" idx="1"/>
          </p:nvPr>
        </p:nvSpPr>
        <p:spPr>
          <a:xfrm>
            <a:off x="1331640" y="1600204"/>
            <a:ext cx="316416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dirty="0"/>
          </a:p>
        </p:txBody>
      </p:sp>
      <p:sp>
        <p:nvSpPr>
          <p:cNvPr id="4" name="Espace réservé du contenu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Espace réservé de la date 3">
            <a:extLst>
              <a:ext uri="{FF2B5EF4-FFF2-40B4-BE49-F238E27FC236}">
                <a16:creationId xmlns:a16="http://schemas.microsoft.com/office/drawing/2014/main" id="{2E9E5426-39B6-4FC6-8D97-3E7E9230EAA5}"/>
              </a:ext>
            </a:extLst>
          </p:cNvPr>
          <p:cNvSpPr>
            <a:spLocks noGrp="1"/>
          </p:cNvSpPr>
          <p:nvPr>
            <p:ph type="dt" sz="half" idx="10"/>
          </p:nvPr>
        </p:nvSpPr>
        <p:spPr/>
        <p:txBody>
          <a:bodyPr/>
          <a:lstStyle>
            <a:lvl1pPr>
              <a:defRPr/>
            </a:lvl1pPr>
          </a:lstStyle>
          <a:p>
            <a:pPr>
              <a:defRPr/>
            </a:pPr>
            <a:fld id="{F02019C0-38BA-4FEB-8232-6705A5A3D2F0}" type="datetimeFigureOut">
              <a:rPr lang="fr-BE" altLang="en-US"/>
              <a:pPr>
                <a:defRPr/>
              </a:pPr>
              <a:t>23/12/2020</a:t>
            </a:fld>
            <a:endParaRPr lang="fr-BE" altLang="en-US"/>
          </a:p>
        </p:txBody>
      </p:sp>
      <p:sp>
        <p:nvSpPr>
          <p:cNvPr id="6" name="Espace réservé du pied de page 4">
            <a:extLst>
              <a:ext uri="{FF2B5EF4-FFF2-40B4-BE49-F238E27FC236}">
                <a16:creationId xmlns:a16="http://schemas.microsoft.com/office/drawing/2014/main" id="{695324BF-E9B9-4B3F-A22C-0C828A7C3E30}"/>
              </a:ext>
            </a:extLst>
          </p:cNvPr>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a:extLst>
              <a:ext uri="{FF2B5EF4-FFF2-40B4-BE49-F238E27FC236}">
                <a16:creationId xmlns:a16="http://schemas.microsoft.com/office/drawing/2014/main" id="{64B8C518-9AF5-4760-B366-AA25F05B6E3D}"/>
              </a:ext>
            </a:extLst>
          </p:cNvPr>
          <p:cNvSpPr>
            <a:spLocks noGrp="1"/>
          </p:cNvSpPr>
          <p:nvPr>
            <p:ph type="sldNum" sz="quarter" idx="12"/>
          </p:nvPr>
        </p:nvSpPr>
        <p:spPr/>
        <p:txBody>
          <a:bodyPr/>
          <a:lstStyle>
            <a:lvl1pPr>
              <a:defRPr/>
            </a:lvl1pPr>
          </a:lstStyle>
          <a:p>
            <a:pPr>
              <a:defRPr/>
            </a:pPr>
            <a:fld id="{6271EDB6-523E-481F-BA35-CFF08D68B0DF}" type="slidenum">
              <a:rPr lang="fr-BE" altLang="en-US"/>
              <a:pPr>
                <a:defRPr/>
              </a:pPr>
              <a:t>‹#›</a:t>
            </a:fld>
            <a:endParaRPr lang="fr-BE" altLang="en-US"/>
          </a:p>
        </p:txBody>
      </p:sp>
    </p:spTree>
    <p:extLst>
      <p:ext uri="{BB962C8B-B14F-4D97-AF65-F5344CB8AC3E}">
        <p14:creationId xmlns:p14="http://schemas.microsoft.com/office/powerpoint/2010/main" val="1266430056"/>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9.jpe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image" Target="../media/image1.jpe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4.jpeg"/><Relationship Id="rId11" Type="http://schemas.openxmlformats.org/officeDocument/2006/relationships/image" Target="../media/image16.png"/><Relationship Id="rId5" Type="http://schemas.openxmlformats.org/officeDocument/2006/relationships/theme" Target="../theme/theme3.xml"/><Relationship Id="rId10" Type="http://schemas.openxmlformats.org/officeDocument/2006/relationships/image" Target="../media/image15.jpeg"/><Relationship Id="rId4" Type="http://schemas.openxmlformats.org/officeDocument/2006/relationships/slideLayout" Target="../slideLayouts/slideLayout21.xml"/><Relationship Id="rId9" Type="http://schemas.openxmlformats.org/officeDocument/2006/relationships/hyperlink" Target="http://www.google.be/url?url=http://benhviennhi.org.vn/news/subcat/202/15.html&amp;rct=j&amp;frm=1&amp;q=&amp;esrc=s&amp;sa=U&amp;ei=OKyqU6XYAcmc0QXW-IHQBA&amp;ved=0CBcQ9QEwAQ&amp;usg=AFQjCNGFRDMZh50L6_mLyda8dbolAHjF1A"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image" Target="../media/image10.jpe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9.jpe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3.png"/><Relationship Id="rId4" Type="http://schemas.openxmlformats.org/officeDocument/2006/relationships/slideLayout" Target="../slideLayouts/slideLayout37.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a:extLst>
              <a:ext uri="{FF2B5EF4-FFF2-40B4-BE49-F238E27FC236}">
                <a16:creationId xmlns:a16="http://schemas.microsoft.com/office/drawing/2014/main" id="{EDE8AC36-025E-4449-A528-753AC62ACF9A}"/>
              </a:ext>
            </a:extLst>
          </p:cNvPr>
          <p:cNvSpPr>
            <a:spLocks noGrp="1"/>
          </p:cNvSpPr>
          <p:nvPr>
            <p:ph type="title"/>
          </p:nvPr>
        </p:nvSpPr>
        <p:spPr bwMode="auto">
          <a:xfrm>
            <a:off x="461963" y="2060575"/>
            <a:ext cx="82296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BE" altLang="en-US"/>
              <a:t>PRISE EN CHARGE DE LA MALADIE DE HIRUSCHSPRUNG</a:t>
            </a:r>
          </a:p>
        </p:txBody>
      </p:sp>
      <p:sp>
        <p:nvSpPr>
          <p:cNvPr id="4" name="Espace réservé de la date 3">
            <a:extLst>
              <a:ext uri="{FF2B5EF4-FFF2-40B4-BE49-F238E27FC236}">
                <a16:creationId xmlns:a16="http://schemas.microsoft.com/office/drawing/2014/main" id="{FCE31D1E-E2A8-4FA0-9B84-3FEC6097D1FB}"/>
              </a:ext>
            </a:extLst>
          </p:cNvPr>
          <p:cNvSpPr>
            <a:spLocks noGrp="1"/>
          </p:cNvSpPr>
          <p:nvPr>
            <p:ph type="dt" sz="half" idx="2"/>
          </p:nvPr>
        </p:nvSpPr>
        <p:spPr>
          <a:xfrm>
            <a:off x="457200" y="6356352"/>
            <a:ext cx="2133600" cy="366713"/>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ea typeface="ＭＳ Ｐゴシック" panose="020B0600070205080204" pitchFamily="34" charset="-128"/>
              </a:defRPr>
            </a:lvl1pPr>
          </a:lstStyle>
          <a:p>
            <a:pPr>
              <a:defRPr/>
            </a:pPr>
            <a:fld id="{C56DA364-F794-43DD-A7A3-1719F66CA1E8}" type="datetimeFigureOut">
              <a:rPr lang="en-US" smtClean="0"/>
              <a:pPr>
                <a:defRPr/>
              </a:pPr>
              <a:t>23/12/2020</a:t>
            </a:fld>
            <a:endParaRPr lang="en-US"/>
          </a:p>
        </p:txBody>
      </p:sp>
      <p:sp>
        <p:nvSpPr>
          <p:cNvPr id="5" name="Espace réservé du pied de page 4">
            <a:extLst>
              <a:ext uri="{FF2B5EF4-FFF2-40B4-BE49-F238E27FC236}">
                <a16:creationId xmlns:a16="http://schemas.microsoft.com/office/drawing/2014/main" id="{36739E64-8063-4358-803C-2E0716E8A6AA}"/>
              </a:ext>
            </a:extLst>
          </p:cNvPr>
          <p:cNvSpPr>
            <a:spLocks noGrp="1"/>
          </p:cNvSpPr>
          <p:nvPr>
            <p:ph type="ftr" sz="quarter" idx="3"/>
          </p:nvPr>
        </p:nvSpPr>
        <p:spPr>
          <a:xfrm>
            <a:off x="3124200" y="6356352"/>
            <a:ext cx="2895600" cy="366713"/>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ea typeface="ＭＳ Ｐゴシック" panose="020B0600070205080204" pitchFamily="34" charset="-128"/>
                <a:cs typeface="Arial" panose="020B0604020202020204" pitchFamily="34" charset="0"/>
              </a:defRPr>
            </a:lvl1pPr>
          </a:lstStyle>
          <a:p>
            <a:pPr>
              <a:defRPr/>
            </a:pPr>
            <a:endParaRPr lang="en-US"/>
          </a:p>
        </p:txBody>
      </p:sp>
      <p:sp>
        <p:nvSpPr>
          <p:cNvPr id="6" name="Espace réservé du numéro de diapositive 5">
            <a:extLst>
              <a:ext uri="{FF2B5EF4-FFF2-40B4-BE49-F238E27FC236}">
                <a16:creationId xmlns:a16="http://schemas.microsoft.com/office/drawing/2014/main" id="{D74FEE77-4879-409E-BBA1-786DC6E4B409}"/>
              </a:ext>
            </a:extLst>
          </p:cNvPr>
          <p:cNvSpPr>
            <a:spLocks noGrp="1"/>
          </p:cNvSpPr>
          <p:nvPr>
            <p:ph type="sldNum" sz="quarter" idx="4"/>
          </p:nvPr>
        </p:nvSpPr>
        <p:spPr>
          <a:xfrm>
            <a:off x="6553200" y="6356352"/>
            <a:ext cx="2133600" cy="36671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ea typeface="ＭＳ Ｐゴシック" panose="020B0600070205080204" pitchFamily="34" charset="-128"/>
              </a:defRPr>
            </a:lvl1pPr>
          </a:lstStyle>
          <a:p>
            <a:pPr>
              <a:defRPr/>
            </a:pPr>
            <a:fld id="{80B1FC71-6522-485F-8106-C0D79F49D1C2}" type="slidenum">
              <a:rPr lang="en-US" smtClean="0"/>
              <a:pPr>
                <a:defRPr/>
              </a:pPr>
              <a:t>‹#›</a:t>
            </a:fld>
            <a:endParaRPr lang="en-US"/>
          </a:p>
        </p:txBody>
      </p:sp>
      <p:sp>
        <p:nvSpPr>
          <p:cNvPr id="7" name="Rectangle 6">
            <a:extLst>
              <a:ext uri="{FF2B5EF4-FFF2-40B4-BE49-F238E27FC236}">
                <a16:creationId xmlns:a16="http://schemas.microsoft.com/office/drawing/2014/main" id="{EF1BA9E7-2999-4C8F-BFAC-9C72B5431568}"/>
              </a:ext>
            </a:extLst>
          </p:cNvPr>
          <p:cNvSpPr>
            <a:spLocks noChangeArrowheads="1"/>
          </p:cNvSpPr>
          <p:nvPr/>
        </p:nvSpPr>
        <p:spPr bwMode="auto">
          <a:xfrm>
            <a:off x="1619251" y="646115"/>
            <a:ext cx="6121400" cy="5565775"/>
          </a:xfrm>
          <a:prstGeom prst="rect">
            <a:avLst/>
          </a:prstGeom>
          <a:noFill/>
          <a:ln>
            <a:noFill/>
          </a:ln>
          <a:effectLst>
            <a:outerShdw blurRad="50800" dist="38100" dir="2700000" algn="tl" rotWithShape="0">
              <a:srgbClr val="808080">
                <a:alpha val="39998"/>
              </a:srgbClr>
            </a:out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fr-BE" altLang="vi-VN" sz="1300">
              <a:solidFill>
                <a:srgbClr val="FFFFFF"/>
              </a:solidFill>
              <a:ea typeface="ＭＳ Ｐゴシック" panose="020B0600070205080204" pitchFamily="34" charset="-128"/>
            </a:endParaRPr>
          </a:p>
        </p:txBody>
      </p:sp>
      <p:pic>
        <p:nvPicPr>
          <p:cNvPr id="1031" name="Image 8">
            <a:extLst>
              <a:ext uri="{FF2B5EF4-FFF2-40B4-BE49-F238E27FC236}">
                <a16:creationId xmlns:a16="http://schemas.microsoft.com/office/drawing/2014/main" id="{167087EA-5DA9-4CA1-B899-D20B33AAAA32}"/>
              </a:ext>
            </a:extLst>
          </p:cNvPr>
          <p:cNvPicPr preferRelativeResize="0">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6350" y="6778627"/>
            <a:ext cx="91503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Ôpital Universitaire Des Enfants Reine Fabiola (HUDERF) | Universitair KinderZiekenhuis Koningin Fabiola (UKZKF) | Queen Fabiola Children's University Hospital (QFCUH)">
            <a:extLst>
              <a:ext uri="{FF2B5EF4-FFF2-40B4-BE49-F238E27FC236}">
                <a16:creationId xmlns:a16="http://schemas.microsoft.com/office/drawing/2014/main" id="{1C0C4681-0D7A-4733-9516-62757343F9D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76" y="6138863"/>
            <a:ext cx="65246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2">
            <a:extLst>
              <a:ext uri="{FF2B5EF4-FFF2-40B4-BE49-F238E27FC236}">
                <a16:creationId xmlns:a16="http://schemas.microsoft.com/office/drawing/2014/main" id="{CF62F6E7-B043-4F01-8718-637FA11A71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31200" y="6035675"/>
            <a:ext cx="7604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7E8B567-4249-4CB7-B1F5-2EE4DA5E10C5}"/>
              </a:ext>
            </a:extLst>
          </p:cNvPr>
          <p:cNvSpPr/>
          <p:nvPr/>
        </p:nvSpPr>
        <p:spPr>
          <a:xfrm>
            <a:off x="5572299" y="6322955"/>
            <a:ext cx="3863360" cy="400110"/>
          </a:xfrm>
          <a:prstGeom prst="rect">
            <a:avLst/>
          </a:prstGeom>
          <a:noFill/>
        </p:spPr>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eaLnBrk="1" fontAlgn="auto" hangingPunct="1">
              <a:spcBef>
                <a:spcPts val="0"/>
              </a:spcBef>
              <a:spcAft>
                <a:spcPts val="0"/>
              </a:spcAft>
              <a:defRPr/>
            </a:pPr>
            <a:r>
              <a:rPr lang="vi-VN" sz="2000" b="1" dirty="0">
                <a:ln/>
                <a:solidFill>
                  <a:srgbClr val="0070C0"/>
                </a:solidFill>
                <a:latin typeface="+mn-lt"/>
                <a:ea typeface=".VnPresentH Medium" charset="0"/>
                <a:cs typeface=".VnPresentH Medium" charset="0"/>
              </a:rPr>
              <a:t>BỘ MÔN NHI</a:t>
            </a:r>
          </a:p>
        </p:txBody>
      </p:sp>
    </p:spTree>
    <p:extLst>
      <p:ext uri="{BB962C8B-B14F-4D97-AF65-F5344CB8AC3E}">
        <p14:creationId xmlns:p14="http://schemas.microsoft.com/office/powerpoint/2010/main" val="258951541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Lst>
  <p:transition advClick="0"/>
  <p:txStyles>
    <p:titleStyle>
      <a:lvl1pPr algn="ctr" rtl="0" eaLnBrk="1" fontAlgn="base" hangingPunct="1">
        <a:spcBef>
          <a:spcPct val="0"/>
        </a:spcBef>
        <a:spcAft>
          <a:spcPct val="0"/>
        </a:spcAft>
        <a:defRPr sz="3300" kern="1200">
          <a:solidFill>
            <a:schemeClr val="tx1"/>
          </a:solidFill>
          <a:latin typeface="+mj-lt"/>
          <a:ea typeface="ＭＳ Ｐゴシック" panose="020B0600070205080204" pitchFamily="34" charset="-128"/>
          <a:cs typeface="ＭＳ Ｐゴシック" panose="020B0600070205080204" pitchFamily="34" charset="-128"/>
        </a:defRPr>
      </a:lvl1pPr>
      <a:lvl2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2pPr>
      <a:lvl3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3pPr>
      <a:lvl4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4pPr>
      <a:lvl5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ＭＳ Ｐゴシック" panose="020B0600070205080204" pitchFamily="34" charset="-128"/>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ＭＳ Ｐゴシック" panose="020B0600070205080204" pitchFamily="34" charset="-128"/>
          <a:cs typeface="ＭＳ Ｐゴシック" panose="020B0600070205080204" pitchFamily="34" charset="-128"/>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ＭＳ Ｐゴシック" panose="020B0600070205080204" pitchFamily="34" charset="-128"/>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http://www.ulb.ac.be/preview1/dre/com/docs/sceau-a-quadri.jpg">
            <a:extLst>
              <a:ext uri="{FF2B5EF4-FFF2-40B4-BE49-F238E27FC236}">
                <a16:creationId xmlns:a16="http://schemas.microsoft.com/office/drawing/2014/main" id="{93F96A5B-C5AE-4B90-A7F5-378D074C12FA}"/>
              </a:ext>
            </a:extLst>
          </p:cNvPr>
          <p:cNvPicPr>
            <a:picLocks noChangeAspect="1" noChangeArrowheads="1"/>
          </p:cNvPicPr>
          <p:nvPr/>
        </p:nvPicPr>
        <p:blipFill>
          <a:blip r:embed="rId14">
            <a:clrChange>
              <a:clrFrom>
                <a:srgbClr val="E6E6E6"/>
              </a:clrFrom>
              <a:clrTo>
                <a:srgbClr val="E6E6E6">
                  <a:alpha val="0"/>
                </a:srgbClr>
              </a:clrTo>
            </a:clrChange>
            <a:lum bright="70000" contrast="-70000"/>
            <a:extLst>
              <a:ext uri="{28A0092B-C50C-407E-A947-70E740481C1C}">
                <a14:useLocalDpi xmlns:a14="http://schemas.microsoft.com/office/drawing/2010/main" val="0"/>
              </a:ext>
            </a:extLst>
          </a:blip>
          <a:srcRect l="17424" b="18054"/>
          <a:stretch>
            <a:fillRect/>
          </a:stretch>
        </p:blipFill>
        <p:spPr bwMode="auto">
          <a:xfrm>
            <a:off x="1" y="1606550"/>
            <a:ext cx="5292725"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Espace réservé du titre 1">
            <a:extLst>
              <a:ext uri="{FF2B5EF4-FFF2-40B4-BE49-F238E27FC236}">
                <a16:creationId xmlns:a16="http://schemas.microsoft.com/office/drawing/2014/main" id="{EC4621FD-4A9D-44DC-AA63-3ACFC8653F44}"/>
              </a:ext>
            </a:extLst>
          </p:cNvPr>
          <p:cNvSpPr>
            <a:spLocks noGrp="1"/>
          </p:cNvSpPr>
          <p:nvPr>
            <p:ph type="title"/>
          </p:nvPr>
        </p:nvSpPr>
        <p:spPr bwMode="auto">
          <a:xfrm>
            <a:off x="1403350" y="274638"/>
            <a:ext cx="7283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en-US"/>
              <a:t>Page de contenu</a:t>
            </a:r>
            <a:endParaRPr lang="fr-BE" altLang="en-US"/>
          </a:p>
        </p:txBody>
      </p:sp>
      <p:sp>
        <p:nvSpPr>
          <p:cNvPr id="2052" name="Espace réservé du texte 2">
            <a:extLst>
              <a:ext uri="{FF2B5EF4-FFF2-40B4-BE49-F238E27FC236}">
                <a16:creationId xmlns:a16="http://schemas.microsoft.com/office/drawing/2014/main" id="{A7F41B9E-CB4D-462C-9FF3-44F5F8CAF14C}"/>
              </a:ext>
            </a:extLst>
          </p:cNvPr>
          <p:cNvSpPr>
            <a:spLocks noGrp="1"/>
          </p:cNvSpPr>
          <p:nvPr>
            <p:ph type="body" idx="1"/>
          </p:nvPr>
        </p:nvSpPr>
        <p:spPr bwMode="auto">
          <a:xfrm>
            <a:off x="1403350" y="1600202"/>
            <a:ext cx="72834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en-US"/>
              <a:t>Modifiez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fr-BE" altLang="en-US"/>
          </a:p>
        </p:txBody>
      </p:sp>
      <p:sp>
        <p:nvSpPr>
          <p:cNvPr id="4" name="Espace réservé de la date 3">
            <a:extLst>
              <a:ext uri="{FF2B5EF4-FFF2-40B4-BE49-F238E27FC236}">
                <a16:creationId xmlns:a16="http://schemas.microsoft.com/office/drawing/2014/main" id="{91CBF23F-6655-40E1-9D52-A8FFB2E76710}"/>
              </a:ext>
            </a:extLst>
          </p:cNvPr>
          <p:cNvSpPr>
            <a:spLocks noGrp="1"/>
          </p:cNvSpPr>
          <p:nvPr>
            <p:ph type="dt" sz="half" idx="2"/>
          </p:nvPr>
        </p:nvSpPr>
        <p:spPr>
          <a:xfrm>
            <a:off x="350838" y="6519865"/>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ea typeface="ＭＳ Ｐゴシック" panose="020B0600070205080204" pitchFamily="34" charset="-128"/>
              </a:defRPr>
            </a:lvl1pPr>
          </a:lstStyle>
          <a:p>
            <a:pPr>
              <a:defRPr/>
            </a:pPr>
            <a:fld id="{21F4F8A6-F4F1-48B7-9155-D87E2CE342E0}"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67AAA572-25FD-4FC3-B159-03AA783F0AD8}"/>
              </a:ext>
            </a:extLst>
          </p:cNvPr>
          <p:cNvSpPr>
            <a:spLocks noGrp="1"/>
          </p:cNvSpPr>
          <p:nvPr>
            <p:ph type="ftr" sz="quarter" idx="3"/>
          </p:nvPr>
        </p:nvSpPr>
        <p:spPr>
          <a:xfrm>
            <a:off x="3124200" y="6356352"/>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ea typeface="ＭＳ Ｐゴシック" panose="020B0600070205080204" pitchFamily="34" charset="-128"/>
                <a:cs typeface="Arial" panose="020B0604020202020204" pitchFamily="34" charset="0"/>
              </a:defRPr>
            </a:lvl1pPr>
          </a:lstStyle>
          <a:p>
            <a:pPr>
              <a:defRPr/>
            </a:pPr>
            <a:endParaRPr lang="fr-BE"/>
          </a:p>
        </p:txBody>
      </p:sp>
      <p:sp>
        <p:nvSpPr>
          <p:cNvPr id="6" name="Espace réservé du numéro de diapositive 5">
            <a:extLst>
              <a:ext uri="{FF2B5EF4-FFF2-40B4-BE49-F238E27FC236}">
                <a16:creationId xmlns:a16="http://schemas.microsoft.com/office/drawing/2014/main" id="{3731A534-51AD-4EA9-8C0B-2FA2296DE376}"/>
              </a:ext>
            </a:extLst>
          </p:cNvPr>
          <p:cNvSpPr>
            <a:spLocks noGrp="1"/>
          </p:cNvSpPr>
          <p:nvPr>
            <p:ph type="sldNum" sz="quarter" idx="4"/>
          </p:nvPr>
        </p:nvSpPr>
        <p:spPr>
          <a:xfrm>
            <a:off x="7010400" y="63817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ea typeface="ＭＳ Ｐゴシック" panose="020B0600070205080204" pitchFamily="34" charset="-128"/>
              </a:defRPr>
            </a:lvl1pPr>
          </a:lstStyle>
          <a:p>
            <a:pPr>
              <a:defRPr/>
            </a:pPr>
            <a:fld id="{84ECD18C-DDC3-48EF-8E94-31699E6A039F}" type="slidenum">
              <a:rPr lang="fr-BE" altLang="en-US"/>
              <a:pPr>
                <a:defRPr/>
              </a:pPr>
              <a:t>‹#›</a:t>
            </a:fld>
            <a:endParaRPr lang="fr-BE" altLang="en-US"/>
          </a:p>
        </p:txBody>
      </p:sp>
      <p:pic>
        <p:nvPicPr>
          <p:cNvPr id="2056" name="Image 7">
            <a:extLst>
              <a:ext uri="{FF2B5EF4-FFF2-40B4-BE49-F238E27FC236}">
                <a16:creationId xmlns:a16="http://schemas.microsoft.com/office/drawing/2014/main" id="{158940F3-A65C-4887-A870-D09D99EF03FA}"/>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32364" y="163513"/>
            <a:ext cx="935037"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2" descr="http://www.ulb.ac.be/dre/com/docs/ULB-ligne-gauche.jpg">
            <a:extLst>
              <a:ext uri="{FF2B5EF4-FFF2-40B4-BE49-F238E27FC236}">
                <a16:creationId xmlns:a16="http://schemas.microsoft.com/office/drawing/2014/main" id="{1238F25B-897C-4FF6-9B29-6363878058E8}"/>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56325" y="-26988"/>
            <a:ext cx="302895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52012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ransition advClick="0"/>
  <p:txStyles>
    <p:titleStyle>
      <a:lvl1pPr algn="ctr" rtl="0" eaLnBrk="1" fontAlgn="base" hangingPunct="1">
        <a:spcBef>
          <a:spcPct val="0"/>
        </a:spcBef>
        <a:spcAft>
          <a:spcPct val="0"/>
        </a:spcAft>
        <a:defRPr sz="3300" kern="1200">
          <a:solidFill>
            <a:schemeClr val="tx1"/>
          </a:solidFill>
          <a:latin typeface="+mj-lt"/>
          <a:ea typeface="ＭＳ Ｐゴシック" panose="020B0600070205080204" pitchFamily="34" charset="-128"/>
          <a:cs typeface="ＭＳ Ｐゴシック" panose="020B0600070205080204" pitchFamily="34" charset="-128"/>
        </a:defRPr>
      </a:lvl1pPr>
      <a:lvl2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2pPr>
      <a:lvl3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3pPr>
      <a:lvl4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4pPr>
      <a:lvl5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ＭＳ Ｐゴシック" panose="020B0600070205080204" pitchFamily="34" charset="-128"/>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ＭＳ Ｐゴシック" panose="020B0600070205080204" pitchFamily="34" charset="-128"/>
          <a:cs typeface="ＭＳ Ｐゴシック" panose="020B0600070205080204" pitchFamily="34" charset="-128"/>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ＭＳ Ｐゴシック" panose="020B0600070205080204" pitchFamily="34" charset="-128"/>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ce réservé du titre 1">
            <a:extLst>
              <a:ext uri="{FF2B5EF4-FFF2-40B4-BE49-F238E27FC236}">
                <a16:creationId xmlns:a16="http://schemas.microsoft.com/office/drawing/2014/main" id="{AD807CE0-FE4C-4083-9565-83E09397A149}"/>
              </a:ext>
            </a:extLst>
          </p:cNvPr>
          <p:cNvSpPr>
            <a:spLocks noGrp="1"/>
          </p:cNvSpPr>
          <p:nvPr>
            <p:ph type="title"/>
          </p:nvPr>
        </p:nvSpPr>
        <p:spPr bwMode="auto">
          <a:xfrm>
            <a:off x="461963" y="2060575"/>
            <a:ext cx="82296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BE" altLang="en-US"/>
              <a:t>PRISE EN CHARGE DE LA MALADIE DE HIRUSCHSPRUNG</a:t>
            </a:r>
          </a:p>
        </p:txBody>
      </p:sp>
      <p:sp>
        <p:nvSpPr>
          <p:cNvPr id="4" name="Espace réservé de la date 3">
            <a:extLst>
              <a:ext uri="{FF2B5EF4-FFF2-40B4-BE49-F238E27FC236}">
                <a16:creationId xmlns:a16="http://schemas.microsoft.com/office/drawing/2014/main" id="{95CA1E72-0FB2-4DCA-BF02-8EDE0867C264}"/>
              </a:ext>
            </a:extLst>
          </p:cNvPr>
          <p:cNvSpPr>
            <a:spLocks noGrp="1"/>
          </p:cNvSpPr>
          <p:nvPr>
            <p:ph type="dt" sz="half" idx="2"/>
          </p:nvPr>
        </p:nvSpPr>
        <p:spPr>
          <a:xfrm>
            <a:off x="457200" y="6356352"/>
            <a:ext cx="2133600" cy="366713"/>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latin typeface="Arial" panose="020B0604020202020204" pitchFamily="34" charset="0"/>
                <a:ea typeface="ＭＳ Ｐゴシック" panose="020B0600070205080204" pitchFamily="34" charset="-128"/>
              </a:defRPr>
            </a:lvl1pPr>
          </a:lstStyle>
          <a:p>
            <a:pPr>
              <a:defRPr/>
            </a:pPr>
            <a:fld id="{7D6F8A35-BE85-4CCC-87DC-8715652003DA}" type="datetimeFigureOut">
              <a:rPr lang="en-US" altLang="en-US"/>
              <a:pPr>
                <a:defRPr/>
              </a:pPr>
              <a:t>23/12/2020</a:t>
            </a:fld>
            <a:endParaRPr lang="en-US" altLang="en-US"/>
          </a:p>
        </p:txBody>
      </p:sp>
      <p:sp>
        <p:nvSpPr>
          <p:cNvPr id="5" name="Espace réservé du pied de page 4">
            <a:extLst>
              <a:ext uri="{FF2B5EF4-FFF2-40B4-BE49-F238E27FC236}">
                <a16:creationId xmlns:a16="http://schemas.microsoft.com/office/drawing/2014/main" id="{E54041A0-6ADB-496C-BA9E-F6598141D0DE}"/>
              </a:ext>
            </a:extLst>
          </p:cNvPr>
          <p:cNvSpPr>
            <a:spLocks noGrp="1"/>
          </p:cNvSpPr>
          <p:nvPr>
            <p:ph type="ftr" sz="quarter" idx="3"/>
          </p:nvPr>
        </p:nvSpPr>
        <p:spPr>
          <a:xfrm>
            <a:off x="3124200" y="6356352"/>
            <a:ext cx="2895600" cy="366713"/>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ea typeface="ＭＳ Ｐゴシック" panose="020B0600070205080204" pitchFamily="34" charset="-128"/>
                <a:cs typeface="Arial" panose="020B0604020202020204" pitchFamily="34" charset="0"/>
              </a:defRPr>
            </a:lvl1pPr>
          </a:lstStyle>
          <a:p>
            <a:pPr>
              <a:defRPr/>
            </a:pPr>
            <a:endParaRPr lang="en-US"/>
          </a:p>
        </p:txBody>
      </p:sp>
      <p:sp>
        <p:nvSpPr>
          <p:cNvPr id="6" name="Espace réservé du numéro de diapositive 5">
            <a:extLst>
              <a:ext uri="{FF2B5EF4-FFF2-40B4-BE49-F238E27FC236}">
                <a16:creationId xmlns:a16="http://schemas.microsoft.com/office/drawing/2014/main" id="{F9649030-63D0-4467-8D23-E49595F3C97E}"/>
              </a:ext>
            </a:extLst>
          </p:cNvPr>
          <p:cNvSpPr>
            <a:spLocks noGrp="1"/>
          </p:cNvSpPr>
          <p:nvPr>
            <p:ph type="sldNum" sz="quarter" idx="4"/>
          </p:nvPr>
        </p:nvSpPr>
        <p:spPr>
          <a:xfrm>
            <a:off x="6553200" y="6356352"/>
            <a:ext cx="2133600" cy="36671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latin typeface="Arial" panose="020B0604020202020204" pitchFamily="34" charset="0"/>
                <a:ea typeface="ＭＳ Ｐゴシック" panose="020B0600070205080204" pitchFamily="34" charset="-128"/>
              </a:defRPr>
            </a:lvl1pPr>
          </a:lstStyle>
          <a:p>
            <a:pPr>
              <a:defRPr/>
            </a:pPr>
            <a:fld id="{68AC56E3-0E3E-44CE-A53A-8F4AF24C858C}" type="slidenum">
              <a:rPr lang="en-US" altLang="en-US"/>
              <a:pPr>
                <a:defRPr/>
              </a:pPr>
              <a:t>‹#›</a:t>
            </a:fld>
            <a:endParaRPr lang="en-US" altLang="en-US"/>
          </a:p>
        </p:txBody>
      </p:sp>
      <p:sp>
        <p:nvSpPr>
          <p:cNvPr id="7" name="Rectangle 6">
            <a:extLst>
              <a:ext uri="{FF2B5EF4-FFF2-40B4-BE49-F238E27FC236}">
                <a16:creationId xmlns:a16="http://schemas.microsoft.com/office/drawing/2014/main" id="{888AE9F3-EDFE-4DF7-A93B-ED827CFC9E4A}"/>
              </a:ext>
            </a:extLst>
          </p:cNvPr>
          <p:cNvSpPr>
            <a:spLocks noChangeArrowheads="1"/>
          </p:cNvSpPr>
          <p:nvPr/>
        </p:nvSpPr>
        <p:spPr bwMode="auto">
          <a:xfrm>
            <a:off x="1619251" y="646115"/>
            <a:ext cx="6121400" cy="5565775"/>
          </a:xfrm>
          <a:prstGeom prst="rect">
            <a:avLst/>
          </a:prstGeom>
          <a:noFill/>
          <a:ln>
            <a:noFill/>
          </a:ln>
          <a:effectLst>
            <a:outerShdw blurRad="50800" dist="38100" dir="2700000" algn="tl" rotWithShape="0">
              <a:srgbClr val="808080">
                <a:alpha val="39998"/>
              </a:srgbClr>
            </a:out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fr-BE" altLang="vi-VN" sz="1300">
              <a:solidFill>
                <a:srgbClr val="FFFFFF"/>
              </a:solidFill>
              <a:ea typeface="ＭＳ Ｐゴシック" panose="020B0600070205080204" pitchFamily="34" charset="-128"/>
            </a:endParaRPr>
          </a:p>
        </p:txBody>
      </p:sp>
      <p:pic>
        <p:nvPicPr>
          <p:cNvPr id="3079" name="Picture 11" descr="http://www.ulb.ac.be/preview1/dre/com/docs/ULB-ligne-droite.jpg">
            <a:extLst>
              <a:ext uri="{FF2B5EF4-FFF2-40B4-BE49-F238E27FC236}">
                <a16:creationId xmlns:a16="http://schemas.microsoft.com/office/drawing/2014/main" id="{1CA9C293-1E4A-45EA-AF1C-CCED9910F4A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0" y="2"/>
            <a:ext cx="51943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 8">
            <a:extLst>
              <a:ext uri="{FF2B5EF4-FFF2-40B4-BE49-F238E27FC236}">
                <a16:creationId xmlns:a16="http://schemas.microsoft.com/office/drawing/2014/main" id="{54D6E446-BC0C-476D-BC68-1D4C7BC4EE75}"/>
              </a:ext>
            </a:extLst>
          </p:cNvPr>
          <p:cNvPicPr preferRelativeResize="0">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6350" y="6778627"/>
            <a:ext cx="91503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8" descr="HÔpital Universitaire Des Enfants Reine Fabiola (HUDERF) | Universitair KinderZiekenhuis Koningin Fabiola (UKZKF) | Queen Fabiola Children's University Hospital (QFCUH)">
            <a:extLst>
              <a:ext uri="{FF2B5EF4-FFF2-40B4-BE49-F238E27FC236}">
                <a16:creationId xmlns:a16="http://schemas.microsoft.com/office/drawing/2014/main" id="{2305B306-41A5-41E3-A180-8DE1B15EF9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9" y="5962652"/>
            <a:ext cx="93662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5" descr="https://encrypted-tbn2.gstatic.com/images?q=tbn:ANd9GcStlTMmsvsj3ta6NVzVW_4H7aN0V3BnpLuUKpR2_5mvjXsUKMa90rPJxw">
            <a:hlinkClick r:id="rId9"/>
            <a:extLst>
              <a:ext uri="{FF2B5EF4-FFF2-40B4-BE49-F238E27FC236}">
                <a16:creationId xmlns:a16="http://schemas.microsoft.com/office/drawing/2014/main" id="{F261CB80-B1D8-4AFA-A940-CD4EA93111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01013" y="5894388"/>
            <a:ext cx="9525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5" descr="cudcarremedium">
            <a:extLst>
              <a:ext uri="{FF2B5EF4-FFF2-40B4-BE49-F238E27FC236}">
                <a16:creationId xmlns:a16="http://schemas.microsoft.com/office/drawing/2014/main" id="{DA955D37-1A07-487E-A9E1-6BD5CBC0F0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85113" y="-169863"/>
            <a:ext cx="1433512"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4767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Lst>
  <p:transition advClick="0"/>
  <p:txStyles>
    <p:titleStyle>
      <a:lvl1pPr algn="ctr" rtl="0" eaLnBrk="1" fontAlgn="base" hangingPunct="1">
        <a:spcBef>
          <a:spcPct val="0"/>
        </a:spcBef>
        <a:spcAft>
          <a:spcPct val="0"/>
        </a:spcAft>
        <a:defRPr sz="3300" kern="1200">
          <a:solidFill>
            <a:schemeClr val="tx1"/>
          </a:solidFill>
          <a:latin typeface="+mj-lt"/>
          <a:ea typeface="ＭＳ Ｐゴシック" panose="020B0600070205080204" pitchFamily="34" charset="-128"/>
          <a:cs typeface="ＭＳ Ｐゴシック" panose="020B0600070205080204" pitchFamily="34" charset="-128"/>
        </a:defRPr>
      </a:lvl1pPr>
      <a:lvl2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2pPr>
      <a:lvl3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3pPr>
      <a:lvl4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4pPr>
      <a:lvl5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ＭＳ Ｐゴシック" panose="020B0600070205080204" pitchFamily="34" charset="-128"/>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ＭＳ Ｐゴシック" panose="020B0600070205080204" pitchFamily="34" charset="-128"/>
          <a:cs typeface="ＭＳ Ｐゴシック" panose="020B0600070205080204" pitchFamily="34" charset="-128"/>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ＭＳ Ｐゴシック" panose="020B0600070205080204" pitchFamily="34" charset="-128"/>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http://www.ulb.ac.be/preview1/dre/com/docs/sceau-a-quadri.jpg">
            <a:extLst>
              <a:ext uri="{FF2B5EF4-FFF2-40B4-BE49-F238E27FC236}">
                <a16:creationId xmlns:a16="http://schemas.microsoft.com/office/drawing/2014/main" id="{67F7B21C-12D7-4650-AEA4-5ECF1332CF17}"/>
              </a:ext>
            </a:extLst>
          </p:cNvPr>
          <p:cNvPicPr>
            <a:picLocks noChangeAspect="1" noChangeArrowheads="1"/>
          </p:cNvPicPr>
          <p:nvPr/>
        </p:nvPicPr>
        <p:blipFill>
          <a:blip r:embed="rId14">
            <a:clrChange>
              <a:clrFrom>
                <a:srgbClr val="E6E6E6"/>
              </a:clrFrom>
              <a:clrTo>
                <a:srgbClr val="E6E6E6">
                  <a:alpha val="0"/>
                </a:srgbClr>
              </a:clrTo>
            </a:clrChange>
            <a:lum bright="70000" contrast="-70000"/>
            <a:extLst>
              <a:ext uri="{28A0092B-C50C-407E-A947-70E740481C1C}">
                <a14:useLocalDpi xmlns:a14="http://schemas.microsoft.com/office/drawing/2010/main" val="0"/>
              </a:ext>
            </a:extLst>
          </a:blip>
          <a:srcRect l="17424" b="18054"/>
          <a:stretch>
            <a:fillRect/>
          </a:stretch>
        </p:blipFill>
        <p:spPr bwMode="auto">
          <a:xfrm>
            <a:off x="1" y="1606550"/>
            <a:ext cx="5292725"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Espace réservé du titre 1">
            <a:extLst>
              <a:ext uri="{FF2B5EF4-FFF2-40B4-BE49-F238E27FC236}">
                <a16:creationId xmlns:a16="http://schemas.microsoft.com/office/drawing/2014/main" id="{7D344443-142D-4A53-BF0C-94F4A02F6649}"/>
              </a:ext>
            </a:extLst>
          </p:cNvPr>
          <p:cNvSpPr>
            <a:spLocks noGrp="1"/>
          </p:cNvSpPr>
          <p:nvPr>
            <p:ph type="title"/>
          </p:nvPr>
        </p:nvSpPr>
        <p:spPr bwMode="auto">
          <a:xfrm>
            <a:off x="1403350" y="274638"/>
            <a:ext cx="7283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en-US"/>
              <a:t>Page de contenu</a:t>
            </a:r>
            <a:endParaRPr lang="fr-BE" altLang="en-US"/>
          </a:p>
        </p:txBody>
      </p:sp>
      <p:sp>
        <p:nvSpPr>
          <p:cNvPr id="4100" name="Espace réservé du texte 2">
            <a:extLst>
              <a:ext uri="{FF2B5EF4-FFF2-40B4-BE49-F238E27FC236}">
                <a16:creationId xmlns:a16="http://schemas.microsoft.com/office/drawing/2014/main" id="{55887EA8-9B5B-4EDE-956A-9B250BF77C23}"/>
              </a:ext>
            </a:extLst>
          </p:cNvPr>
          <p:cNvSpPr>
            <a:spLocks noGrp="1"/>
          </p:cNvSpPr>
          <p:nvPr>
            <p:ph type="body" idx="1"/>
          </p:nvPr>
        </p:nvSpPr>
        <p:spPr bwMode="auto">
          <a:xfrm>
            <a:off x="1403350" y="1600202"/>
            <a:ext cx="72834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en-US"/>
              <a:t>Modifiez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fr-BE" altLang="en-US"/>
          </a:p>
        </p:txBody>
      </p:sp>
      <p:sp>
        <p:nvSpPr>
          <p:cNvPr id="4" name="Espace réservé de la date 3">
            <a:extLst>
              <a:ext uri="{FF2B5EF4-FFF2-40B4-BE49-F238E27FC236}">
                <a16:creationId xmlns:a16="http://schemas.microsoft.com/office/drawing/2014/main" id="{AAF146A7-1C10-4F90-AE10-1C8BE5969A8E}"/>
              </a:ext>
            </a:extLst>
          </p:cNvPr>
          <p:cNvSpPr>
            <a:spLocks noGrp="1"/>
          </p:cNvSpPr>
          <p:nvPr>
            <p:ph type="dt" sz="half" idx="2"/>
          </p:nvPr>
        </p:nvSpPr>
        <p:spPr>
          <a:xfrm>
            <a:off x="350838" y="6519865"/>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latin typeface="Arial" panose="020B0604020202020204" pitchFamily="34" charset="0"/>
                <a:ea typeface="ＭＳ Ｐゴシック" panose="020B0600070205080204" pitchFamily="34" charset="-128"/>
              </a:defRPr>
            </a:lvl1pPr>
          </a:lstStyle>
          <a:p>
            <a:pPr>
              <a:defRPr/>
            </a:pPr>
            <a:fld id="{FC09BFC5-9B4B-4053-94F1-5BA1E3F64CAA}" type="datetimeFigureOut">
              <a:rPr lang="fr-BE" altLang="en-US"/>
              <a:pPr>
                <a:defRPr/>
              </a:pPr>
              <a:t>23/12/2020</a:t>
            </a:fld>
            <a:endParaRPr lang="fr-BE" altLang="en-US"/>
          </a:p>
        </p:txBody>
      </p:sp>
      <p:sp>
        <p:nvSpPr>
          <p:cNvPr id="5" name="Espace réservé du pied de page 4">
            <a:extLst>
              <a:ext uri="{FF2B5EF4-FFF2-40B4-BE49-F238E27FC236}">
                <a16:creationId xmlns:a16="http://schemas.microsoft.com/office/drawing/2014/main" id="{AEE69DC1-8937-49D0-B9A4-7F9968D67543}"/>
              </a:ext>
            </a:extLst>
          </p:cNvPr>
          <p:cNvSpPr>
            <a:spLocks noGrp="1"/>
          </p:cNvSpPr>
          <p:nvPr>
            <p:ph type="ftr" sz="quarter" idx="3"/>
          </p:nvPr>
        </p:nvSpPr>
        <p:spPr>
          <a:xfrm>
            <a:off x="3124200" y="6356352"/>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ea typeface="ＭＳ Ｐゴシック" panose="020B0600070205080204" pitchFamily="34" charset="-128"/>
                <a:cs typeface="Arial" panose="020B0604020202020204" pitchFamily="34" charset="0"/>
              </a:defRPr>
            </a:lvl1pPr>
          </a:lstStyle>
          <a:p>
            <a:pPr>
              <a:defRPr/>
            </a:pPr>
            <a:endParaRPr lang="fr-BE"/>
          </a:p>
        </p:txBody>
      </p:sp>
      <p:sp>
        <p:nvSpPr>
          <p:cNvPr id="6" name="Espace réservé du numéro de diapositive 5">
            <a:extLst>
              <a:ext uri="{FF2B5EF4-FFF2-40B4-BE49-F238E27FC236}">
                <a16:creationId xmlns:a16="http://schemas.microsoft.com/office/drawing/2014/main" id="{685994A9-4CCD-48B4-8331-0ADBE4DE4898}"/>
              </a:ext>
            </a:extLst>
          </p:cNvPr>
          <p:cNvSpPr>
            <a:spLocks noGrp="1"/>
          </p:cNvSpPr>
          <p:nvPr>
            <p:ph type="sldNum" sz="quarter" idx="4"/>
          </p:nvPr>
        </p:nvSpPr>
        <p:spPr>
          <a:xfrm>
            <a:off x="7010400" y="63817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latin typeface="Arial" panose="020B0604020202020204" pitchFamily="34" charset="0"/>
                <a:ea typeface="ＭＳ Ｐゴシック" panose="020B0600070205080204" pitchFamily="34" charset="-128"/>
              </a:defRPr>
            </a:lvl1pPr>
          </a:lstStyle>
          <a:p>
            <a:pPr>
              <a:defRPr/>
            </a:pPr>
            <a:fld id="{0A9084C6-6ACD-425E-A1C4-EF56BB8F45C7}" type="slidenum">
              <a:rPr lang="fr-BE" altLang="en-US"/>
              <a:pPr>
                <a:defRPr/>
              </a:pPr>
              <a:t>‹#›</a:t>
            </a:fld>
            <a:endParaRPr lang="fr-BE" altLang="en-US"/>
          </a:p>
        </p:txBody>
      </p:sp>
      <p:pic>
        <p:nvPicPr>
          <p:cNvPr id="4104" name="Image 7">
            <a:extLst>
              <a:ext uri="{FF2B5EF4-FFF2-40B4-BE49-F238E27FC236}">
                <a16:creationId xmlns:a16="http://schemas.microsoft.com/office/drawing/2014/main" id="{4E5692EC-19FF-4309-951A-D26D8F725E0C}"/>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32364" y="163513"/>
            <a:ext cx="935037"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2" descr="http://www.ulb.ac.be/dre/com/docs/ULB-ligne-gauche.jpg">
            <a:extLst>
              <a:ext uri="{FF2B5EF4-FFF2-40B4-BE49-F238E27FC236}">
                <a16:creationId xmlns:a16="http://schemas.microsoft.com/office/drawing/2014/main" id="{407E55AF-7C59-4E31-8B30-3D799633DC1D}"/>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56325" y="-26988"/>
            <a:ext cx="302895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54823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transition advClick="0"/>
  <p:txStyles>
    <p:titleStyle>
      <a:lvl1pPr algn="ctr" rtl="0" eaLnBrk="1" fontAlgn="base" hangingPunct="1">
        <a:spcBef>
          <a:spcPct val="0"/>
        </a:spcBef>
        <a:spcAft>
          <a:spcPct val="0"/>
        </a:spcAft>
        <a:defRPr sz="3300" kern="1200">
          <a:solidFill>
            <a:schemeClr val="tx1"/>
          </a:solidFill>
          <a:latin typeface="+mj-lt"/>
          <a:ea typeface="ＭＳ Ｐゴシック" panose="020B0600070205080204" pitchFamily="34" charset="-128"/>
          <a:cs typeface="ＭＳ Ｐゴシック" panose="020B0600070205080204" pitchFamily="34" charset="-128"/>
        </a:defRPr>
      </a:lvl1pPr>
      <a:lvl2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2pPr>
      <a:lvl3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3pPr>
      <a:lvl4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4pPr>
      <a:lvl5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ＭＳ Ｐゴシック" panose="020B0600070205080204" pitchFamily="34" charset="-128"/>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ＭＳ Ｐゴシック" panose="020B0600070205080204" pitchFamily="34" charset="-128"/>
          <a:cs typeface="ＭＳ Ｐゴシック" panose="020B0600070205080204" pitchFamily="34" charset="-128"/>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ＭＳ Ｐゴシック" panose="020B0600070205080204" pitchFamily="34" charset="-128"/>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Espace réservé du titre 1">
            <a:extLst>
              <a:ext uri="{FF2B5EF4-FFF2-40B4-BE49-F238E27FC236}">
                <a16:creationId xmlns:a16="http://schemas.microsoft.com/office/drawing/2014/main" id="{1190F86F-E1AA-421E-A156-F5E7124C5838}"/>
              </a:ext>
            </a:extLst>
          </p:cNvPr>
          <p:cNvSpPr>
            <a:spLocks noGrp="1"/>
          </p:cNvSpPr>
          <p:nvPr>
            <p:ph type="title"/>
          </p:nvPr>
        </p:nvSpPr>
        <p:spPr bwMode="auto">
          <a:xfrm>
            <a:off x="461963" y="2060575"/>
            <a:ext cx="82296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BE" altLang="en-US"/>
              <a:t>PRISE EN CHARGE DE LA MALADIE DE HIRUSCHSPRUNG</a:t>
            </a:r>
          </a:p>
        </p:txBody>
      </p:sp>
      <p:sp>
        <p:nvSpPr>
          <p:cNvPr id="4" name="Espace réservé de la date 3">
            <a:extLst>
              <a:ext uri="{FF2B5EF4-FFF2-40B4-BE49-F238E27FC236}">
                <a16:creationId xmlns:a16="http://schemas.microsoft.com/office/drawing/2014/main" id="{7AA25898-BC7D-485D-B238-793EBC5F485E}"/>
              </a:ext>
            </a:extLst>
          </p:cNvPr>
          <p:cNvSpPr>
            <a:spLocks noGrp="1"/>
          </p:cNvSpPr>
          <p:nvPr>
            <p:ph type="dt" sz="half" idx="2"/>
          </p:nvPr>
        </p:nvSpPr>
        <p:spPr>
          <a:xfrm>
            <a:off x="457200" y="6356352"/>
            <a:ext cx="2133600" cy="366713"/>
          </a:xfrm>
          <a:prstGeom prst="rect">
            <a:avLst/>
          </a:prstGeom>
        </p:spPr>
        <p:txBody>
          <a:bodyPr vert="horz" wrap="square" lIns="91440" tIns="45720" rIns="91440" bIns="45720" numCol="1" anchor="ctr" anchorCtr="0" compatLnSpc="1">
            <a:prstTxWarp prst="textNoShape">
              <a:avLst/>
            </a:prstTxWarp>
          </a:bodyPr>
          <a:lstStyle>
            <a:lvl1pPr eaLnBrk="1" fontAlgn="auto" hangingPunct="1">
              <a:spcBef>
                <a:spcPts val="0"/>
              </a:spcBef>
              <a:spcAft>
                <a:spcPts val="0"/>
              </a:spcAft>
              <a:defRPr sz="900">
                <a:solidFill>
                  <a:srgbClr val="898989"/>
                </a:solidFill>
                <a:latin typeface="Calibri" charset="0"/>
                <a:ea typeface="ＭＳ Ｐゴシック" charset="-128"/>
              </a:defRPr>
            </a:lvl1pPr>
          </a:lstStyle>
          <a:p>
            <a:pPr>
              <a:defRPr/>
            </a:pPr>
            <a:fld id="{F451950D-5877-4EDC-91B8-878FB70B8B8B}" type="datetimeFigureOut">
              <a:rPr lang="en-US"/>
              <a:pPr>
                <a:defRPr/>
              </a:pPr>
              <a:t>23/12/2020</a:t>
            </a:fld>
            <a:endParaRPr lang="en-US"/>
          </a:p>
        </p:txBody>
      </p:sp>
      <p:sp>
        <p:nvSpPr>
          <p:cNvPr id="5" name="Espace réservé du pied de page 4">
            <a:extLst>
              <a:ext uri="{FF2B5EF4-FFF2-40B4-BE49-F238E27FC236}">
                <a16:creationId xmlns:a16="http://schemas.microsoft.com/office/drawing/2014/main" id="{A8445003-51DE-4352-993C-5313AD5662B8}"/>
              </a:ext>
            </a:extLst>
          </p:cNvPr>
          <p:cNvSpPr>
            <a:spLocks noGrp="1"/>
          </p:cNvSpPr>
          <p:nvPr>
            <p:ph type="ftr" sz="quarter" idx="3"/>
          </p:nvPr>
        </p:nvSpPr>
        <p:spPr>
          <a:xfrm>
            <a:off x="3124200" y="6356352"/>
            <a:ext cx="2895600" cy="366713"/>
          </a:xfrm>
          <a:prstGeom prst="rect">
            <a:avLst/>
          </a:prstGeom>
        </p:spPr>
        <p:txBody>
          <a:bodyPr vert="horz" wrap="square" lIns="91440" tIns="45720" rIns="91440" bIns="45720" numCol="1" anchor="ctr" anchorCtr="0" compatLnSpc="1">
            <a:prstTxWarp prst="textNoShape">
              <a:avLst/>
            </a:prstTxWarp>
          </a:bodyPr>
          <a:lstStyle>
            <a:lvl1pPr algn="ctr" eaLnBrk="1" fontAlgn="auto" hangingPunct="1">
              <a:spcBef>
                <a:spcPts val="0"/>
              </a:spcBef>
              <a:spcAft>
                <a:spcPts val="0"/>
              </a:spcAft>
              <a:defRPr sz="900">
                <a:solidFill>
                  <a:srgbClr val="898989"/>
                </a:solidFill>
                <a:latin typeface="Calibri" charset="0"/>
                <a:ea typeface="ＭＳ Ｐゴシック" charset="0"/>
                <a:cs typeface="Arial" charset="0"/>
              </a:defRPr>
            </a:lvl1pPr>
          </a:lstStyle>
          <a:p>
            <a:pPr>
              <a:defRPr/>
            </a:pPr>
            <a:endParaRPr lang="en-US"/>
          </a:p>
        </p:txBody>
      </p:sp>
      <p:sp>
        <p:nvSpPr>
          <p:cNvPr id="6" name="Espace réservé du numéro de diapositive 5">
            <a:extLst>
              <a:ext uri="{FF2B5EF4-FFF2-40B4-BE49-F238E27FC236}">
                <a16:creationId xmlns:a16="http://schemas.microsoft.com/office/drawing/2014/main" id="{CBBA4CC1-D1C4-4510-81B6-2AFCD486BC84}"/>
              </a:ext>
            </a:extLst>
          </p:cNvPr>
          <p:cNvSpPr>
            <a:spLocks noGrp="1"/>
          </p:cNvSpPr>
          <p:nvPr>
            <p:ph type="sldNum" sz="quarter" idx="4"/>
          </p:nvPr>
        </p:nvSpPr>
        <p:spPr>
          <a:xfrm>
            <a:off x="6553200" y="6356352"/>
            <a:ext cx="2133600" cy="36671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ea typeface="ＭＳ Ｐゴシック" panose="020B0600070205080204" pitchFamily="34" charset="-128"/>
              </a:defRPr>
            </a:lvl1pPr>
          </a:lstStyle>
          <a:p>
            <a:pPr>
              <a:defRPr/>
            </a:pPr>
            <a:fld id="{6981DF76-D873-4977-A366-3DA6C395B61E}" type="slidenum">
              <a:rPr lang="en-US" altLang="en-US"/>
              <a:pPr>
                <a:defRPr/>
              </a:pPr>
              <a:t>‹#›</a:t>
            </a:fld>
            <a:endParaRPr lang="en-US" altLang="en-US"/>
          </a:p>
        </p:txBody>
      </p:sp>
      <p:sp>
        <p:nvSpPr>
          <p:cNvPr id="7" name="Rectangle 6">
            <a:extLst>
              <a:ext uri="{FF2B5EF4-FFF2-40B4-BE49-F238E27FC236}">
                <a16:creationId xmlns:a16="http://schemas.microsoft.com/office/drawing/2014/main" id="{EC68929F-93D9-45D0-99A3-5FE1E0AD351E}"/>
              </a:ext>
            </a:extLst>
          </p:cNvPr>
          <p:cNvSpPr>
            <a:spLocks noChangeArrowheads="1"/>
          </p:cNvSpPr>
          <p:nvPr/>
        </p:nvSpPr>
        <p:spPr bwMode="auto">
          <a:xfrm>
            <a:off x="1619251" y="646115"/>
            <a:ext cx="6121400" cy="5565775"/>
          </a:xfrm>
          <a:prstGeom prst="rect">
            <a:avLst/>
          </a:prstGeom>
          <a:noFill/>
          <a:ln>
            <a:noFill/>
          </a:ln>
          <a:effectLst>
            <a:outerShdw blurRad="50800" dist="38100" dir="2700000" algn="tl" rotWithShape="0">
              <a:srgbClr val="808080">
                <a:alpha val="39998"/>
              </a:srgbClr>
            </a:out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fr-BE" altLang="vi-VN" sz="1300">
              <a:solidFill>
                <a:srgbClr val="FFFFFF"/>
              </a:solidFill>
              <a:ea typeface="ＭＳ Ｐゴシック" panose="020B0600070205080204" pitchFamily="34" charset="-128"/>
            </a:endParaRPr>
          </a:p>
        </p:txBody>
      </p:sp>
      <p:pic>
        <p:nvPicPr>
          <p:cNvPr id="5127" name="Image 8">
            <a:extLst>
              <a:ext uri="{FF2B5EF4-FFF2-40B4-BE49-F238E27FC236}">
                <a16:creationId xmlns:a16="http://schemas.microsoft.com/office/drawing/2014/main" id="{DF8A7A55-D3AE-49CE-A89C-15CA6CC35EA5}"/>
              </a:ext>
            </a:extLst>
          </p:cNvPr>
          <p:cNvPicPr preferRelativeResize="0">
            <a:picLocks/>
          </p:cNvPicPr>
          <p:nvPr/>
        </p:nvPicPr>
        <p:blipFill>
          <a:blip r:embed="rId8">
            <a:extLst>
              <a:ext uri="{28A0092B-C50C-407E-A947-70E740481C1C}">
                <a14:useLocalDpi xmlns:a14="http://schemas.microsoft.com/office/drawing/2010/main" val="0"/>
              </a:ext>
            </a:extLst>
          </a:blip>
          <a:srcRect/>
          <a:stretch>
            <a:fillRect/>
          </a:stretch>
        </p:blipFill>
        <p:spPr bwMode="auto">
          <a:xfrm>
            <a:off x="-6350" y="6778627"/>
            <a:ext cx="91503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8" descr="HÔpital Universitaire Des Enfants Reine Fabiola (HUDERF) | Universitair KinderZiekenhuis Koningin Fabiola (UKZKF) | Queen Fabiola Children's University Hospital (QFCUH)">
            <a:extLst>
              <a:ext uri="{FF2B5EF4-FFF2-40B4-BE49-F238E27FC236}">
                <a16:creationId xmlns:a16="http://schemas.microsoft.com/office/drawing/2014/main" id="{4AA3CC64-7771-41BA-827D-DBC19139B8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876" y="6138863"/>
            <a:ext cx="65246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2">
            <a:extLst>
              <a:ext uri="{FF2B5EF4-FFF2-40B4-BE49-F238E27FC236}">
                <a16:creationId xmlns:a16="http://schemas.microsoft.com/office/drawing/2014/main" id="{D46AA707-C5CA-467D-8F12-A347941FB5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1200" y="6035675"/>
            <a:ext cx="7604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B8AD0094-7604-49F7-8648-F59A090939A6}"/>
              </a:ext>
            </a:extLst>
          </p:cNvPr>
          <p:cNvSpPr/>
          <p:nvPr/>
        </p:nvSpPr>
        <p:spPr>
          <a:xfrm>
            <a:off x="5572299" y="6322955"/>
            <a:ext cx="3863360" cy="400110"/>
          </a:xfrm>
          <a:prstGeom prst="rect">
            <a:avLst/>
          </a:prstGeom>
          <a:noFill/>
        </p:spPr>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eaLnBrk="1" fontAlgn="auto" hangingPunct="1">
              <a:spcBef>
                <a:spcPts val="0"/>
              </a:spcBef>
              <a:spcAft>
                <a:spcPts val="0"/>
              </a:spcAft>
              <a:defRPr/>
            </a:pPr>
            <a:r>
              <a:rPr lang="vi-VN" sz="2000" b="1" dirty="0">
                <a:ln/>
                <a:solidFill>
                  <a:srgbClr val="0070C0"/>
                </a:solidFill>
                <a:latin typeface="Arial" panose="020B0604020202020204" pitchFamily="34" charset="0"/>
                <a:ea typeface=".VnPresentH Medium" charset="0"/>
                <a:cs typeface=".VnPresentH Medium" charset="0"/>
              </a:rPr>
              <a:t>BỘ MÔN NHI</a:t>
            </a:r>
          </a:p>
        </p:txBody>
      </p:sp>
    </p:spTree>
    <p:extLst>
      <p:ext uri="{BB962C8B-B14F-4D97-AF65-F5344CB8AC3E}">
        <p14:creationId xmlns:p14="http://schemas.microsoft.com/office/powerpoint/2010/main" val="9093940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Lst>
  <p:transition advClick="0"/>
  <p:txStyles>
    <p:titleStyle>
      <a:lvl1pPr algn="ctr" rtl="0" eaLnBrk="1" fontAlgn="base" hangingPunct="1">
        <a:spcBef>
          <a:spcPct val="0"/>
        </a:spcBef>
        <a:spcAft>
          <a:spcPct val="0"/>
        </a:spcAft>
        <a:defRPr sz="3300" kern="1200">
          <a:solidFill>
            <a:schemeClr val="tx1"/>
          </a:solidFill>
          <a:latin typeface="+mj-lt"/>
          <a:ea typeface="ＭＳ Ｐゴシック" panose="020B0600070205080204" pitchFamily="34" charset="-128"/>
          <a:cs typeface="ＭＳ Ｐゴシック" panose="020B0600070205080204" pitchFamily="34" charset="-128"/>
        </a:defRPr>
      </a:lvl1pPr>
      <a:lvl2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2pPr>
      <a:lvl3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3pPr>
      <a:lvl4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4pPr>
      <a:lvl5pPr algn="ctr" rtl="0" eaLnBrk="1" fontAlgn="base" hangingPunct="1">
        <a:spcBef>
          <a:spcPct val="0"/>
        </a:spcBef>
        <a:spcAft>
          <a:spcPct val="0"/>
        </a:spcAft>
        <a:defRPr sz="3300">
          <a:solidFill>
            <a:schemeClr val="tx1"/>
          </a:solidFill>
          <a:latin typeface="Calibri" pitchFamily="34" charset="0"/>
          <a:ea typeface="ＭＳ Ｐゴシック" panose="020B0600070205080204" pitchFamily="34" charset="-128"/>
          <a:cs typeface="ＭＳ Ｐゴシック" panose="020B0600070205080204" pitchFamily="34" charset="-128"/>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ＭＳ Ｐゴシック" panose="020B0600070205080204" pitchFamily="34" charset="-128"/>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ＭＳ Ｐゴシック" panose="020B0600070205080204" pitchFamily="34" charset="-128"/>
          <a:cs typeface="ＭＳ Ｐゴシック" panose="020B0600070205080204" pitchFamily="34" charset="-128"/>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ＭＳ Ｐゴシック" panose="020B0600070205080204" pitchFamily="34" charset="-128"/>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panose="020B0600070205080204" pitchFamily="34" charset="-128"/>
          <a:cs typeface="ＭＳ Ｐゴシック" panose="020B0600070205080204" pitchFamily="34" charset="-128"/>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png"/><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51251"/>
            <a:ext cx="10058400" cy="2434949"/>
          </a:xfrm>
        </p:spPr>
        <p:txBody>
          <a:bodyPr/>
          <a:lstStyle/>
          <a:p>
            <a:pPr fontAlgn="auto">
              <a:spcAft>
                <a:spcPts val="0"/>
              </a:spcAft>
              <a:defRPr/>
            </a:pPr>
            <a:r>
              <a:rPr lang="en-US" sz="7200" b="1" dirty="0">
                <a:solidFill>
                  <a:srgbClr val="00B0F0"/>
                </a:solidFill>
                <a:latin typeface="Arial" charset="0"/>
                <a:ea typeface="Arial" charset="0"/>
                <a:cs typeface="Arial" charset="0"/>
              </a:rPr>
              <a:t>CO GIẬT</a:t>
            </a:r>
          </a:p>
        </p:txBody>
      </p:sp>
      <p:sp>
        <p:nvSpPr>
          <p:cNvPr id="3" name="Subtitle 2"/>
          <p:cNvSpPr>
            <a:spLocks noGrp="1"/>
          </p:cNvSpPr>
          <p:nvPr>
            <p:ph type="subTitle" idx="1"/>
          </p:nvPr>
        </p:nvSpPr>
        <p:spPr>
          <a:xfrm>
            <a:off x="1371600" y="4033500"/>
            <a:ext cx="6400800" cy="1752600"/>
          </a:xfrm>
        </p:spPr>
        <p:txBody>
          <a:bodyPr rtlCol="0"/>
          <a:lstStyle/>
          <a:p>
            <a:pPr algn="ctr"/>
            <a:r>
              <a:rPr lang="en-US" b="1" dirty="0">
                <a:solidFill>
                  <a:schemeClr val="tx1"/>
                </a:solidFill>
                <a:latin typeface="Arial" charset="0"/>
                <a:ea typeface="Arial" charset="0"/>
                <a:cs typeface="Arial" charset="0"/>
              </a:rPr>
              <a:t>BS. NGÔ THỊ THANH THUỶ</a:t>
            </a:r>
          </a:p>
          <a:p>
            <a:pPr algn="ctr"/>
            <a:r>
              <a:rPr lang="en-US" b="1" dirty="0">
                <a:solidFill>
                  <a:schemeClr val="tx1"/>
                </a:solidFill>
                <a:latin typeface="Arial" charset="0"/>
                <a:ea typeface="Arial" charset="0"/>
                <a:cs typeface="Arial" charset="0"/>
              </a:rPr>
              <a:t>BM. NHI</a:t>
            </a:r>
            <a:r>
              <a:rPr lang="mr-IN" b="1" dirty="0">
                <a:solidFill>
                  <a:schemeClr val="tx1"/>
                </a:solidFill>
                <a:latin typeface="Arial" charset="0"/>
                <a:ea typeface="Arial" charset="0"/>
                <a:cs typeface="Arial" charset="0"/>
              </a:rPr>
              <a:t>–</a:t>
            </a:r>
            <a:r>
              <a:rPr lang="en-US" b="1" dirty="0">
                <a:solidFill>
                  <a:schemeClr val="tx1"/>
                </a:solidFill>
                <a:latin typeface="Arial" charset="0"/>
                <a:ea typeface="Arial" charset="0"/>
                <a:cs typeface="Arial" charset="0"/>
              </a:rPr>
              <a:t> ĐH Y DƯỢC TP. HCM</a:t>
            </a:r>
          </a:p>
          <a:p>
            <a:pPr algn="ctr" eaLnBrk="1" fontAlgn="auto" hangingPunct="1">
              <a:defRPr/>
            </a:pPr>
            <a:endParaRPr lang="en-US" b="1" dirty="0">
              <a:solidFill>
                <a:schemeClr val="tx1"/>
              </a:solidFill>
              <a:latin typeface="Arial" charset="0"/>
              <a:ea typeface="Arial" charset="0"/>
              <a:cs typeface="Arial" charset="0"/>
            </a:endParaRPr>
          </a:p>
        </p:txBody>
      </p:sp>
      <p:pic>
        <p:nvPicPr>
          <p:cNvPr id="819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391" y="213700"/>
            <a:ext cx="2070418" cy="109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817" y="121286"/>
            <a:ext cx="9418983" cy="1132371"/>
          </a:xfrm>
        </p:spPr>
        <p:txBody>
          <a:bodyPr/>
          <a:lstStyle/>
          <a:p>
            <a:r>
              <a:rPr lang="en-US" b="1" dirty="0">
                <a:solidFill>
                  <a:srgbClr val="00B0F0"/>
                </a:solidFill>
                <a:latin typeface="Arial" charset="0"/>
                <a:ea typeface="Arial" charset="0"/>
                <a:cs typeface="Arial" charset="0"/>
              </a:rPr>
              <a:t>TIẾP CẬN BAN ĐẦU CO GIẬT</a:t>
            </a:r>
          </a:p>
        </p:txBody>
      </p:sp>
      <p:sp>
        <p:nvSpPr>
          <p:cNvPr id="3" name="Content Placeholder 2"/>
          <p:cNvSpPr>
            <a:spLocks noGrp="1"/>
          </p:cNvSpPr>
          <p:nvPr>
            <p:ph idx="1"/>
          </p:nvPr>
        </p:nvSpPr>
        <p:spPr>
          <a:xfrm>
            <a:off x="410817" y="1253657"/>
            <a:ext cx="8175835" cy="4351338"/>
          </a:xfrm>
        </p:spPr>
        <p:txBody>
          <a:bodyPr/>
          <a:lstStyle/>
          <a:p>
            <a:pPr>
              <a:lnSpc>
                <a:spcPct val="150000"/>
              </a:lnSpc>
            </a:pPr>
            <a:r>
              <a:rPr lang="en-US" sz="2800" dirty="0">
                <a:latin typeface="Arial" charset="0"/>
                <a:ea typeface="Arial" charset="0"/>
                <a:cs typeface="Arial" charset="0"/>
              </a:rPr>
              <a:t>25-30% </a:t>
            </a:r>
            <a:r>
              <a:rPr lang="en-US" sz="2800" dirty="0" err="1">
                <a:latin typeface="Arial" charset="0"/>
                <a:ea typeface="Arial" charset="0"/>
                <a:cs typeface="Arial" charset="0"/>
              </a:rPr>
              <a:t>cơn</a:t>
            </a:r>
            <a:r>
              <a:rPr lang="en-US" sz="2800" dirty="0">
                <a:latin typeface="Arial" charset="0"/>
                <a:ea typeface="Arial" charset="0"/>
                <a:cs typeface="Arial" charset="0"/>
              </a:rPr>
              <a:t> co </a:t>
            </a:r>
            <a:r>
              <a:rPr lang="en-US" sz="2800" dirty="0" err="1">
                <a:latin typeface="Arial" charset="0"/>
                <a:ea typeface="Arial" charset="0"/>
                <a:cs typeface="Arial" charset="0"/>
              </a:rPr>
              <a:t>giật</a:t>
            </a:r>
            <a:r>
              <a:rPr lang="en-US" sz="2800" dirty="0">
                <a:latin typeface="Arial" charset="0"/>
                <a:ea typeface="Arial" charset="0"/>
                <a:cs typeface="Arial" charset="0"/>
              </a:rPr>
              <a:t> </a:t>
            </a:r>
            <a:r>
              <a:rPr lang="en-US" sz="2800" dirty="0" err="1">
                <a:latin typeface="Arial" charset="0"/>
                <a:ea typeface="Arial" charset="0"/>
                <a:cs typeface="Arial" charset="0"/>
              </a:rPr>
              <a:t>đầu</a:t>
            </a:r>
            <a:r>
              <a:rPr lang="en-US" sz="2800" dirty="0">
                <a:latin typeface="Arial" charset="0"/>
                <a:ea typeface="Arial" charset="0"/>
                <a:cs typeface="Arial" charset="0"/>
              </a:rPr>
              <a:t> </a:t>
            </a:r>
            <a:r>
              <a:rPr lang="en-US" sz="2800" dirty="0" err="1">
                <a:latin typeface="Arial" charset="0"/>
                <a:ea typeface="Arial" charset="0"/>
                <a:cs typeface="Arial" charset="0"/>
              </a:rPr>
              <a:t>tiên</a:t>
            </a:r>
            <a:r>
              <a:rPr lang="en-US" sz="2800" dirty="0">
                <a:latin typeface="Arial" charset="0"/>
                <a:ea typeface="Arial" charset="0"/>
                <a:cs typeface="Arial" charset="0"/>
              </a:rPr>
              <a:t> </a:t>
            </a:r>
            <a:r>
              <a:rPr lang="en-US" sz="2800" dirty="0" err="1">
                <a:latin typeface="Arial" charset="0"/>
                <a:ea typeface="Arial" charset="0"/>
                <a:cs typeface="Arial" charset="0"/>
              </a:rPr>
              <a:t>là</a:t>
            </a:r>
            <a:r>
              <a:rPr lang="en-US" sz="2800" dirty="0">
                <a:latin typeface="Arial" charset="0"/>
                <a:ea typeface="Arial" charset="0"/>
                <a:cs typeface="Arial" charset="0"/>
              </a:rPr>
              <a:t> </a:t>
            </a:r>
            <a:r>
              <a:rPr lang="en-US" sz="2800" dirty="0" err="1">
                <a:latin typeface="Arial" charset="0"/>
                <a:ea typeface="Arial" charset="0"/>
                <a:cs typeface="Arial" charset="0"/>
              </a:rPr>
              <a:t>cơn</a:t>
            </a:r>
            <a:r>
              <a:rPr lang="en-US" sz="2800" dirty="0">
                <a:latin typeface="Arial" charset="0"/>
                <a:ea typeface="Arial" charset="0"/>
                <a:cs typeface="Arial" charset="0"/>
              </a:rPr>
              <a:t> co </a:t>
            </a:r>
            <a:r>
              <a:rPr lang="en-US" sz="2800" dirty="0" err="1">
                <a:latin typeface="Arial" charset="0"/>
                <a:ea typeface="Arial" charset="0"/>
                <a:cs typeface="Arial" charset="0"/>
              </a:rPr>
              <a:t>giật</a:t>
            </a:r>
            <a:r>
              <a:rPr lang="en-US" sz="2800" dirty="0">
                <a:latin typeface="Arial" charset="0"/>
                <a:ea typeface="Arial" charset="0"/>
                <a:cs typeface="Arial" charset="0"/>
              </a:rPr>
              <a:t> </a:t>
            </a:r>
            <a:r>
              <a:rPr lang="en-US" sz="2800" dirty="0" err="1">
                <a:latin typeface="Arial" charset="0"/>
                <a:ea typeface="Arial" charset="0"/>
                <a:cs typeface="Arial" charset="0"/>
              </a:rPr>
              <a:t>có</a:t>
            </a:r>
            <a:r>
              <a:rPr lang="en-US" sz="2800" dirty="0">
                <a:latin typeface="Arial" charset="0"/>
                <a:ea typeface="Arial" charset="0"/>
                <a:cs typeface="Arial" charset="0"/>
              </a:rPr>
              <a:t> </a:t>
            </a:r>
            <a:r>
              <a:rPr lang="en-US" sz="2800" dirty="0" err="1">
                <a:latin typeface="Arial" charset="0"/>
                <a:ea typeface="Arial" charset="0"/>
                <a:cs typeface="Arial" charset="0"/>
              </a:rPr>
              <a:t>nguyên</a:t>
            </a:r>
            <a:r>
              <a:rPr lang="en-US" sz="2800" dirty="0">
                <a:latin typeface="Arial" charset="0"/>
                <a:ea typeface="Arial" charset="0"/>
                <a:cs typeface="Arial" charset="0"/>
              </a:rPr>
              <a:t> </a:t>
            </a:r>
            <a:r>
              <a:rPr lang="en-US" sz="2800" dirty="0" err="1">
                <a:latin typeface="Arial" charset="0"/>
                <a:ea typeface="Arial" charset="0"/>
                <a:cs typeface="Arial" charset="0"/>
              </a:rPr>
              <a:t>nhân</a:t>
            </a:r>
            <a:r>
              <a:rPr lang="en-US" sz="2800" dirty="0">
                <a:latin typeface="Arial" charset="0"/>
                <a:ea typeface="Arial" charset="0"/>
                <a:cs typeface="Arial" charset="0"/>
              </a:rPr>
              <a:t> </a:t>
            </a:r>
            <a:r>
              <a:rPr lang="en-US" sz="2800" dirty="0" err="1">
                <a:latin typeface="Arial" charset="0"/>
                <a:ea typeface="Arial" charset="0"/>
                <a:cs typeface="Arial" charset="0"/>
              </a:rPr>
              <a:t>kích</a:t>
            </a:r>
            <a:r>
              <a:rPr lang="en-US" sz="2800" dirty="0">
                <a:latin typeface="Arial" charset="0"/>
                <a:ea typeface="Arial" charset="0"/>
                <a:cs typeface="Arial" charset="0"/>
              </a:rPr>
              <a:t> </a:t>
            </a:r>
            <a:r>
              <a:rPr lang="en-US" sz="2800" dirty="0" err="1">
                <a:latin typeface="Arial" charset="0"/>
                <a:ea typeface="Arial" charset="0"/>
                <a:cs typeface="Arial" charset="0"/>
              </a:rPr>
              <a:t>gợi</a:t>
            </a:r>
            <a:endParaRPr lang="en-US" sz="2800" dirty="0">
              <a:latin typeface="Arial" charset="0"/>
              <a:ea typeface="Arial" charset="0"/>
              <a:cs typeface="Arial" charset="0"/>
            </a:endParaRPr>
          </a:p>
          <a:p>
            <a:pPr>
              <a:lnSpc>
                <a:spcPct val="150000"/>
              </a:lnSpc>
            </a:pPr>
            <a:r>
              <a:rPr lang="en-US" sz="2800" dirty="0" err="1">
                <a:latin typeface="Arial" charset="0"/>
                <a:ea typeface="Arial" charset="0"/>
                <a:cs typeface="Arial" charset="0"/>
              </a:rPr>
              <a:t>Mục</a:t>
            </a:r>
            <a:r>
              <a:rPr lang="en-US" sz="2800" dirty="0">
                <a:latin typeface="Arial" charset="0"/>
                <a:ea typeface="Arial" charset="0"/>
                <a:cs typeface="Arial" charset="0"/>
              </a:rPr>
              <a:t> </a:t>
            </a:r>
            <a:r>
              <a:rPr lang="en-US" sz="2800" dirty="0" err="1">
                <a:latin typeface="Arial" charset="0"/>
                <a:ea typeface="Arial" charset="0"/>
                <a:cs typeface="Arial" charset="0"/>
              </a:rPr>
              <a:t>tiêu</a:t>
            </a:r>
            <a:r>
              <a:rPr lang="en-US" sz="2800" dirty="0">
                <a:latin typeface="Arial" charset="0"/>
                <a:ea typeface="Arial" charset="0"/>
                <a:cs typeface="Arial" charset="0"/>
              </a:rPr>
              <a:t> </a:t>
            </a:r>
            <a:r>
              <a:rPr lang="en-US" sz="2800" dirty="0" err="1">
                <a:latin typeface="Arial" charset="0"/>
                <a:ea typeface="Arial" charset="0"/>
                <a:cs typeface="Arial" charset="0"/>
              </a:rPr>
              <a:t>là</a:t>
            </a:r>
            <a:r>
              <a:rPr lang="en-US" sz="2800" dirty="0">
                <a:latin typeface="Arial" charset="0"/>
                <a:ea typeface="Arial" charset="0"/>
                <a:cs typeface="Arial" charset="0"/>
              </a:rPr>
              <a:t> </a:t>
            </a:r>
            <a:r>
              <a:rPr lang="en-US" sz="2800" dirty="0" err="1">
                <a:latin typeface="Arial" charset="0"/>
                <a:ea typeface="Arial" charset="0"/>
                <a:cs typeface="Arial" charset="0"/>
              </a:rPr>
              <a:t>xác</a:t>
            </a:r>
            <a:r>
              <a:rPr lang="en-US" sz="2800" dirty="0">
                <a:latin typeface="Arial" charset="0"/>
                <a:ea typeface="Arial" charset="0"/>
                <a:cs typeface="Arial" charset="0"/>
              </a:rPr>
              <a:t> </a:t>
            </a:r>
            <a:r>
              <a:rPr lang="en-US" sz="2800" dirty="0" err="1">
                <a:latin typeface="Arial" charset="0"/>
                <a:ea typeface="Arial" charset="0"/>
                <a:cs typeface="Arial" charset="0"/>
              </a:rPr>
              <a:t>định</a:t>
            </a:r>
            <a:r>
              <a:rPr lang="en-US" sz="2800" dirty="0">
                <a:latin typeface="Arial" charset="0"/>
                <a:ea typeface="Arial" charset="0"/>
                <a:cs typeface="Arial" charset="0"/>
              </a:rPr>
              <a:t> </a:t>
            </a:r>
            <a:r>
              <a:rPr lang="en-US" sz="2800" dirty="0" err="1">
                <a:latin typeface="Arial" charset="0"/>
                <a:ea typeface="Arial" charset="0"/>
                <a:cs typeface="Arial" charset="0"/>
              </a:rPr>
              <a:t>nguyên</a:t>
            </a:r>
            <a:r>
              <a:rPr lang="en-US" sz="2800" dirty="0">
                <a:latin typeface="Arial" charset="0"/>
                <a:ea typeface="Arial" charset="0"/>
                <a:cs typeface="Arial" charset="0"/>
              </a:rPr>
              <a:t> </a:t>
            </a:r>
            <a:r>
              <a:rPr lang="en-US" sz="2800" dirty="0" err="1">
                <a:latin typeface="Arial" charset="0"/>
                <a:ea typeface="Arial" charset="0"/>
                <a:cs typeface="Arial" charset="0"/>
              </a:rPr>
              <a:t>nhân</a:t>
            </a:r>
            <a:r>
              <a:rPr lang="en-US" sz="2800" dirty="0">
                <a:latin typeface="Arial" charset="0"/>
                <a:ea typeface="Arial" charset="0"/>
                <a:cs typeface="Arial" charset="0"/>
              </a:rPr>
              <a:t> </a:t>
            </a:r>
            <a:r>
              <a:rPr lang="en-US" sz="2800" dirty="0" err="1">
                <a:latin typeface="Arial" charset="0"/>
                <a:ea typeface="Arial" charset="0"/>
                <a:cs typeface="Arial" charset="0"/>
              </a:rPr>
              <a:t>gây</a:t>
            </a:r>
            <a:r>
              <a:rPr lang="en-US" sz="2800" dirty="0">
                <a:latin typeface="Arial" charset="0"/>
                <a:ea typeface="Arial" charset="0"/>
                <a:cs typeface="Arial" charset="0"/>
              </a:rPr>
              <a:t> co </a:t>
            </a:r>
            <a:r>
              <a:rPr lang="en-US" sz="2800" dirty="0" err="1">
                <a:latin typeface="Arial" charset="0"/>
                <a:ea typeface="Arial" charset="0"/>
                <a:cs typeface="Arial" charset="0"/>
              </a:rPr>
              <a:t>giật</a:t>
            </a:r>
            <a:r>
              <a:rPr lang="en-US" sz="2800" dirty="0">
                <a:latin typeface="Arial" charset="0"/>
                <a:ea typeface="Arial" charset="0"/>
                <a:cs typeface="Arial" charset="0"/>
              </a:rPr>
              <a:t> </a:t>
            </a:r>
            <a:r>
              <a:rPr lang="en-US" sz="2800" dirty="0" err="1">
                <a:latin typeface="Arial" charset="0"/>
                <a:ea typeface="Arial" charset="0"/>
                <a:cs typeface="Arial" charset="0"/>
              </a:rPr>
              <a:t>cấp</a:t>
            </a:r>
            <a:r>
              <a:rPr lang="en-US" sz="2800" dirty="0">
                <a:latin typeface="Arial" charset="0"/>
                <a:ea typeface="Arial" charset="0"/>
                <a:cs typeface="Arial" charset="0"/>
              </a:rPr>
              <a:t> </a:t>
            </a:r>
            <a:r>
              <a:rPr lang="en-US" sz="2800" dirty="0" err="1">
                <a:latin typeface="Arial" charset="0"/>
                <a:ea typeface="Arial" charset="0"/>
                <a:cs typeface="Arial" charset="0"/>
              </a:rPr>
              <a:t>tính</a:t>
            </a:r>
            <a:r>
              <a:rPr lang="en-US" sz="2800" dirty="0">
                <a:latin typeface="Arial" charset="0"/>
                <a:ea typeface="Arial" charset="0"/>
                <a:cs typeface="Arial" charset="0"/>
              </a:rPr>
              <a:t> </a:t>
            </a:r>
            <a:r>
              <a:rPr lang="en-US" sz="2800" dirty="0" err="1">
                <a:latin typeface="Arial" charset="0"/>
                <a:ea typeface="Arial" charset="0"/>
                <a:cs typeface="Arial" charset="0"/>
              </a:rPr>
              <a:t>dựa</a:t>
            </a:r>
            <a:r>
              <a:rPr lang="en-US" sz="2800" dirty="0">
                <a:latin typeface="Arial" charset="0"/>
                <a:ea typeface="Arial" charset="0"/>
                <a:cs typeface="Arial" charset="0"/>
              </a:rPr>
              <a:t> </a:t>
            </a:r>
            <a:r>
              <a:rPr lang="en-US" sz="2800" dirty="0" err="1">
                <a:latin typeface="Arial" charset="0"/>
                <a:ea typeface="Arial" charset="0"/>
                <a:cs typeface="Arial" charset="0"/>
              </a:rPr>
              <a:t>vào</a:t>
            </a:r>
            <a:r>
              <a:rPr lang="en-US" sz="2800" dirty="0">
                <a:latin typeface="Arial" charset="0"/>
                <a:ea typeface="Arial" charset="0"/>
                <a:cs typeface="Arial" charset="0"/>
              </a:rPr>
              <a:t> </a:t>
            </a:r>
            <a:r>
              <a:rPr lang="en-US" sz="2800" dirty="0" err="1">
                <a:latin typeface="Arial" charset="0"/>
                <a:ea typeface="Arial" charset="0"/>
                <a:cs typeface="Arial" charset="0"/>
              </a:rPr>
              <a:t>bệnh</a:t>
            </a:r>
            <a:r>
              <a:rPr lang="en-US" sz="2800" dirty="0">
                <a:latin typeface="Arial" charset="0"/>
                <a:ea typeface="Arial" charset="0"/>
                <a:cs typeface="Arial" charset="0"/>
              </a:rPr>
              <a:t> </a:t>
            </a:r>
            <a:r>
              <a:rPr lang="en-US" sz="2800" dirty="0" err="1">
                <a:latin typeface="Arial" charset="0"/>
                <a:ea typeface="Arial" charset="0"/>
                <a:cs typeface="Arial" charset="0"/>
              </a:rPr>
              <a:t>sử</a:t>
            </a:r>
            <a:r>
              <a:rPr lang="en-US" sz="2800" dirty="0">
                <a:latin typeface="Arial" charset="0"/>
                <a:ea typeface="Arial" charset="0"/>
                <a:cs typeface="Arial" charset="0"/>
              </a:rPr>
              <a:t>, </a:t>
            </a:r>
            <a:r>
              <a:rPr lang="en-US" sz="2800" dirty="0" err="1">
                <a:latin typeface="Arial" charset="0"/>
                <a:ea typeface="Arial" charset="0"/>
                <a:cs typeface="Arial" charset="0"/>
              </a:rPr>
              <a:t>tiền</a:t>
            </a:r>
            <a:r>
              <a:rPr lang="en-US" sz="2800" dirty="0">
                <a:latin typeface="Arial" charset="0"/>
                <a:ea typeface="Arial" charset="0"/>
                <a:cs typeface="Arial" charset="0"/>
              </a:rPr>
              <a:t> </a:t>
            </a:r>
            <a:r>
              <a:rPr lang="en-US" sz="2800" dirty="0" err="1">
                <a:latin typeface="Arial" charset="0"/>
                <a:ea typeface="Arial" charset="0"/>
                <a:cs typeface="Arial" charset="0"/>
              </a:rPr>
              <a:t>căn</a:t>
            </a:r>
            <a:r>
              <a:rPr lang="en-US" sz="2800" dirty="0">
                <a:latin typeface="Arial" charset="0"/>
                <a:ea typeface="Arial" charset="0"/>
                <a:cs typeface="Arial" charset="0"/>
              </a:rPr>
              <a:t>, </a:t>
            </a:r>
            <a:r>
              <a:rPr lang="en-US" sz="2800" dirty="0" err="1">
                <a:latin typeface="Arial" charset="0"/>
                <a:ea typeface="Arial" charset="0"/>
                <a:cs typeface="Arial" charset="0"/>
              </a:rPr>
              <a:t>thăm</a:t>
            </a:r>
            <a:r>
              <a:rPr lang="en-US" sz="2800" dirty="0">
                <a:latin typeface="Arial" charset="0"/>
                <a:ea typeface="Arial" charset="0"/>
                <a:cs typeface="Arial" charset="0"/>
              </a:rPr>
              <a:t> </a:t>
            </a:r>
            <a:r>
              <a:rPr lang="en-US" sz="2800" dirty="0" err="1">
                <a:latin typeface="Arial" charset="0"/>
                <a:ea typeface="Arial" charset="0"/>
                <a:cs typeface="Arial" charset="0"/>
              </a:rPr>
              <a:t>khám</a:t>
            </a:r>
            <a:r>
              <a:rPr lang="en-US" sz="2800" dirty="0">
                <a:latin typeface="Arial" charset="0"/>
                <a:ea typeface="Arial" charset="0"/>
                <a:cs typeface="Arial" charset="0"/>
              </a:rPr>
              <a:t> </a:t>
            </a:r>
            <a:r>
              <a:rPr lang="en-US" sz="2800" dirty="0" err="1">
                <a:latin typeface="Arial" charset="0"/>
                <a:ea typeface="Arial" charset="0"/>
                <a:cs typeface="Arial" charset="0"/>
              </a:rPr>
              <a:t>lâm</a:t>
            </a:r>
            <a:r>
              <a:rPr lang="en-US" sz="2800" dirty="0">
                <a:latin typeface="Arial" charset="0"/>
                <a:ea typeface="Arial" charset="0"/>
                <a:cs typeface="Arial" charset="0"/>
              </a:rPr>
              <a:t> </a:t>
            </a:r>
            <a:r>
              <a:rPr lang="en-US" sz="2800" dirty="0" err="1">
                <a:latin typeface="Arial" charset="0"/>
                <a:ea typeface="Arial" charset="0"/>
                <a:cs typeface="Arial" charset="0"/>
              </a:rPr>
              <a:t>sàng</a:t>
            </a:r>
            <a:r>
              <a:rPr lang="en-US" sz="2800" dirty="0">
                <a:latin typeface="Arial" charset="0"/>
                <a:ea typeface="Arial" charset="0"/>
                <a:cs typeface="Arial" charset="0"/>
              </a:rPr>
              <a:t> </a:t>
            </a:r>
            <a:r>
              <a:rPr lang="en-US" sz="2800" dirty="0" err="1">
                <a:latin typeface="Arial" charset="0"/>
                <a:ea typeface="Arial" charset="0"/>
                <a:cs typeface="Arial" charset="0"/>
              </a:rPr>
              <a:t>kỹ</a:t>
            </a:r>
            <a:r>
              <a:rPr lang="en-US" sz="2800" dirty="0">
                <a:latin typeface="Arial" charset="0"/>
                <a:ea typeface="Arial" charset="0"/>
                <a:cs typeface="Arial" charset="0"/>
              </a:rPr>
              <a:t> </a:t>
            </a:r>
            <a:r>
              <a:rPr lang="en-US" sz="2800" dirty="0" err="1">
                <a:latin typeface="Arial" charset="0"/>
                <a:ea typeface="Arial" charset="0"/>
                <a:cs typeface="Arial" charset="0"/>
              </a:rPr>
              <a:t>lưỡng</a:t>
            </a:r>
            <a:r>
              <a:rPr lang="en-US" sz="2800" dirty="0">
                <a:latin typeface="Arial" charset="0"/>
                <a:ea typeface="Arial" charset="0"/>
                <a:cs typeface="Arial" charset="0"/>
              </a:rPr>
              <a:t> </a:t>
            </a:r>
            <a:r>
              <a:rPr lang="en-US" sz="2800" dirty="0" err="1">
                <a:latin typeface="Arial" charset="0"/>
                <a:ea typeface="Arial" charset="0"/>
                <a:cs typeface="Arial" charset="0"/>
              </a:rPr>
              <a:t>và</a:t>
            </a:r>
            <a:r>
              <a:rPr lang="en-US" sz="2800" dirty="0">
                <a:latin typeface="Arial" charset="0"/>
                <a:ea typeface="Arial" charset="0"/>
                <a:cs typeface="Arial" charset="0"/>
              </a:rPr>
              <a:t> </a:t>
            </a:r>
            <a:r>
              <a:rPr lang="en-US" sz="2800" dirty="0" err="1">
                <a:latin typeface="Arial" charset="0"/>
                <a:ea typeface="Arial" charset="0"/>
                <a:cs typeface="Arial" charset="0"/>
              </a:rPr>
              <a:t>thực</a:t>
            </a:r>
            <a:r>
              <a:rPr lang="en-US" sz="2800" dirty="0">
                <a:latin typeface="Arial" charset="0"/>
                <a:ea typeface="Arial" charset="0"/>
                <a:cs typeface="Arial" charset="0"/>
              </a:rPr>
              <a:t> </a:t>
            </a:r>
            <a:r>
              <a:rPr lang="en-US" sz="2800" dirty="0" err="1">
                <a:latin typeface="Arial" charset="0"/>
                <a:ea typeface="Arial" charset="0"/>
                <a:cs typeface="Arial" charset="0"/>
              </a:rPr>
              <a:t>hiện</a:t>
            </a:r>
            <a:r>
              <a:rPr lang="en-US" sz="2800" dirty="0">
                <a:latin typeface="Arial" charset="0"/>
                <a:ea typeface="Arial" charset="0"/>
                <a:cs typeface="Arial" charset="0"/>
              </a:rPr>
              <a:t> </a:t>
            </a:r>
            <a:r>
              <a:rPr lang="en-US" sz="2800" dirty="0" err="1">
                <a:latin typeface="Arial" charset="0"/>
                <a:ea typeface="Arial" charset="0"/>
                <a:cs typeface="Arial" charset="0"/>
              </a:rPr>
              <a:t>các</a:t>
            </a:r>
            <a:r>
              <a:rPr lang="en-US" sz="2800" dirty="0">
                <a:latin typeface="Arial" charset="0"/>
                <a:ea typeface="Arial" charset="0"/>
                <a:cs typeface="Arial" charset="0"/>
              </a:rPr>
              <a:t> </a:t>
            </a:r>
            <a:r>
              <a:rPr lang="en-US" sz="2800" dirty="0" err="1">
                <a:latin typeface="Arial" charset="0"/>
                <a:ea typeface="Arial" charset="0"/>
                <a:cs typeface="Arial" charset="0"/>
              </a:rPr>
              <a:t>xét</a:t>
            </a:r>
            <a:r>
              <a:rPr lang="en-US" sz="2800" dirty="0">
                <a:latin typeface="Arial" charset="0"/>
                <a:ea typeface="Arial" charset="0"/>
                <a:cs typeface="Arial" charset="0"/>
              </a:rPr>
              <a:t> </a:t>
            </a:r>
            <a:r>
              <a:rPr lang="en-US" sz="2800" dirty="0" err="1">
                <a:latin typeface="Arial" charset="0"/>
                <a:ea typeface="Arial" charset="0"/>
                <a:cs typeface="Arial" charset="0"/>
              </a:rPr>
              <a:t>nghiệm</a:t>
            </a:r>
            <a:r>
              <a:rPr lang="en-US" sz="2800" dirty="0">
                <a:latin typeface="Arial" charset="0"/>
                <a:ea typeface="Arial" charset="0"/>
                <a:cs typeface="Arial" charset="0"/>
              </a:rPr>
              <a:t> </a:t>
            </a:r>
            <a:r>
              <a:rPr lang="en-US" sz="2800" dirty="0" err="1">
                <a:latin typeface="Arial" charset="0"/>
                <a:ea typeface="Arial" charset="0"/>
                <a:cs typeface="Arial" charset="0"/>
              </a:rPr>
              <a:t>cần</a:t>
            </a:r>
            <a:r>
              <a:rPr lang="en-US" sz="2800" dirty="0">
                <a:latin typeface="Arial" charset="0"/>
                <a:ea typeface="Arial" charset="0"/>
                <a:cs typeface="Arial" charset="0"/>
              </a:rPr>
              <a:t> </a:t>
            </a:r>
            <a:r>
              <a:rPr lang="en-US" sz="2800" dirty="0" err="1">
                <a:latin typeface="Arial" charset="0"/>
                <a:ea typeface="Arial" charset="0"/>
                <a:cs typeface="Arial" charset="0"/>
              </a:rPr>
              <a:t>thiết</a:t>
            </a:r>
            <a:endParaRPr lang="en-US" sz="2800" dirty="0">
              <a:latin typeface="Arial" charset="0"/>
              <a:ea typeface="Arial" charset="0"/>
              <a:cs typeface="Arial" charset="0"/>
            </a:endParaRPr>
          </a:p>
          <a:p>
            <a:pPr>
              <a:lnSpc>
                <a:spcPct val="150000"/>
              </a:lnSpc>
            </a:pPr>
            <a:endParaRPr lang="en-US" sz="2800" dirty="0">
              <a:latin typeface="Arial" charset="0"/>
              <a:ea typeface="Arial" charset="0"/>
              <a:cs typeface="Arial" charset="0"/>
            </a:endParaRPr>
          </a:p>
          <a:p>
            <a:pPr>
              <a:lnSpc>
                <a:spcPct val="150000"/>
              </a:lnSpc>
            </a:pPr>
            <a:endParaRPr lang="en-US" sz="2800" dirty="0">
              <a:latin typeface="Arial" charset="0"/>
              <a:ea typeface="Arial" charset="0"/>
              <a:cs typeface="Arial" charset="0"/>
            </a:endParaRPr>
          </a:p>
        </p:txBody>
      </p:sp>
    </p:spTree>
    <p:extLst>
      <p:ext uri="{BB962C8B-B14F-4D97-AF65-F5344CB8AC3E}">
        <p14:creationId xmlns:p14="http://schemas.microsoft.com/office/powerpoint/2010/main" val="921119398"/>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190" y="276525"/>
            <a:ext cx="10515600" cy="801066"/>
          </a:xfrm>
        </p:spPr>
        <p:txBody>
          <a:bodyPr>
            <a:normAutofit/>
          </a:bodyPr>
          <a:lstStyle/>
          <a:p>
            <a:r>
              <a:rPr lang="en-US" b="1" dirty="0">
                <a:solidFill>
                  <a:srgbClr val="00B0F0"/>
                </a:solidFill>
                <a:latin typeface="Arial" charset="0"/>
                <a:ea typeface="Arial" charset="0"/>
                <a:cs typeface="Arial" charset="0"/>
              </a:rPr>
              <a:t>TIẾP CẬN BAN ĐẦU CO GIẬT</a:t>
            </a:r>
            <a:endParaRPr lang="en-US" dirty="0"/>
          </a:p>
        </p:txBody>
      </p:sp>
      <p:sp>
        <p:nvSpPr>
          <p:cNvPr id="3" name="Content Placeholder 2"/>
          <p:cNvSpPr>
            <a:spLocks noGrp="1"/>
          </p:cNvSpPr>
          <p:nvPr>
            <p:ph idx="1"/>
          </p:nvPr>
        </p:nvSpPr>
        <p:spPr>
          <a:xfrm>
            <a:off x="209006" y="1192696"/>
            <a:ext cx="8516983" cy="5261113"/>
          </a:xfrm>
        </p:spPr>
        <p:txBody>
          <a:bodyPr>
            <a:noAutofit/>
          </a:bodyPr>
          <a:lstStyle/>
          <a:p>
            <a:r>
              <a:rPr lang="en-US" sz="2600" b="1" dirty="0" err="1">
                <a:latin typeface="Arial" charset="0"/>
                <a:ea typeface="Arial" charset="0"/>
                <a:cs typeface="Arial" charset="0"/>
              </a:rPr>
              <a:t>Bệnh</a:t>
            </a:r>
            <a:r>
              <a:rPr lang="en-US" sz="2600" b="1" dirty="0">
                <a:latin typeface="Arial" charset="0"/>
                <a:ea typeface="Arial" charset="0"/>
                <a:cs typeface="Arial" charset="0"/>
              </a:rPr>
              <a:t> </a:t>
            </a:r>
            <a:r>
              <a:rPr lang="en-US" sz="2600" b="1" dirty="0" err="1">
                <a:latin typeface="Arial" charset="0"/>
                <a:ea typeface="Arial" charset="0"/>
                <a:cs typeface="Arial" charset="0"/>
              </a:rPr>
              <a:t>sử</a:t>
            </a:r>
            <a:r>
              <a:rPr lang="en-US" sz="2600" b="1" dirty="0">
                <a:latin typeface="Arial" charset="0"/>
                <a:ea typeface="Arial" charset="0"/>
                <a:cs typeface="Arial" charset="0"/>
              </a:rPr>
              <a:t>:</a:t>
            </a:r>
          </a:p>
          <a:p>
            <a:pPr lvl="1">
              <a:buFont typeface="Wingdings" charset="2"/>
              <a:buChar char="Ø"/>
            </a:pPr>
            <a:r>
              <a:rPr lang="en-US" sz="2600" dirty="0" err="1">
                <a:latin typeface="Arial" charset="0"/>
                <a:ea typeface="Arial" charset="0"/>
                <a:cs typeface="Arial" charset="0"/>
              </a:rPr>
              <a:t>Lần</a:t>
            </a:r>
            <a:r>
              <a:rPr lang="en-US" sz="2600" dirty="0">
                <a:latin typeface="Arial" charset="0"/>
                <a:ea typeface="Arial" charset="0"/>
                <a:cs typeface="Arial" charset="0"/>
              </a:rPr>
              <a:t> </a:t>
            </a:r>
            <a:r>
              <a:rPr lang="en-US" sz="2600" dirty="0" err="1">
                <a:latin typeface="Arial" charset="0"/>
                <a:ea typeface="Arial" charset="0"/>
                <a:cs typeface="Arial" charset="0"/>
              </a:rPr>
              <a:t>đầu</a:t>
            </a:r>
            <a:r>
              <a:rPr lang="en-US" sz="2600" dirty="0">
                <a:latin typeface="Arial" charset="0"/>
                <a:ea typeface="Arial" charset="0"/>
                <a:cs typeface="Arial" charset="0"/>
              </a:rPr>
              <a:t> hay </a:t>
            </a:r>
            <a:r>
              <a:rPr lang="en-US" sz="2600" dirty="0" err="1">
                <a:latin typeface="Arial" charset="0"/>
                <a:ea typeface="Arial" charset="0"/>
                <a:cs typeface="Arial" charset="0"/>
              </a:rPr>
              <a:t>tái</a:t>
            </a:r>
            <a:r>
              <a:rPr lang="en-US" sz="2600" dirty="0">
                <a:latin typeface="Arial" charset="0"/>
                <a:ea typeface="Arial" charset="0"/>
                <a:cs typeface="Arial" charset="0"/>
              </a:rPr>
              <a:t> </a:t>
            </a:r>
            <a:r>
              <a:rPr lang="en-US" sz="2600" dirty="0" err="1">
                <a:latin typeface="Arial" charset="0"/>
                <a:ea typeface="Arial" charset="0"/>
                <a:cs typeface="Arial" charset="0"/>
              </a:rPr>
              <a:t>phát</a:t>
            </a:r>
            <a:r>
              <a:rPr lang="en-US" sz="2600" dirty="0">
                <a:latin typeface="Arial" charset="0"/>
                <a:ea typeface="Arial" charset="0"/>
                <a:cs typeface="Arial" charset="0"/>
              </a:rPr>
              <a:t> </a:t>
            </a:r>
            <a:r>
              <a:rPr lang="en-US" sz="2600" dirty="0" err="1">
                <a:latin typeface="Arial" charset="0"/>
                <a:ea typeface="Arial" charset="0"/>
                <a:cs typeface="Arial" charset="0"/>
              </a:rPr>
              <a:t>nhiều</a:t>
            </a:r>
            <a:r>
              <a:rPr lang="en-US" sz="2600" dirty="0">
                <a:latin typeface="Arial" charset="0"/>
                <a:ea typeface="Arial" charset="0"/>
                <a:cs typeface="Arial" charset="0"/>
              </a:rPr>
              <a:t> </a:t>
            </a:r>
            <a:r>
              <a:rPr lang="en-US" sz="2600" dirty="0" err="1">
                <a:latin typeface="Arial" charset="0"/>
                <a:ea typeface="Arial" charset="0"/>
                <a:cs typeface="Arial" charset="0"/>
              </a:rPr>
              <a:t>lần</a:t>
            </a:r>
            <a:r>
              <a:rPr lang="en-US" sz="2600" dirty="0">
                <a:latin typeface="Arial" charset="0"/>
                <a:ea typeface="Arial" charset="0"/>
                <a:cs typeface="Arial" charset="0"/>
              </a:rPr>
              <a:t>.</a:t>
            </a:r>
          </a:p>
          <a:p>
            <a:pPr lvl="1">
              <a:buFont typeface="Wingdings" charset="2"/>
              <a:buChar char="Ø"/>
            </a:pPr>
            <a:r>
              <a:rPr lang="en-US" sz="2600" dirty="0" err="1">
                <a:latin typeface="Arial" charset="0"/>
                <a:ea typeface="Arial" charset="0"/>
                <a:cs typeface="Arial" charset="0"/>
              </a:rPr>
              <a:t>Kiểu</a:t>
            </a:r>
            <a:r>
              <a:rPr lang="en-US" sz="2600" dirty="0">
                <a:latin typeface="Arial" charset="0"/>
                <a:ea typeface="Arial" charset="0"/>
                <a:cs typeface="Arial" charset="0"/>
              </a:rPr>
              <a:t> co </a:t>
            </a:r>
            <a:r>
              <a:rPr lang="en-US" sz="2600" dirty="0" err="1">
                <a:latin typeface="Arial" charset="0"/>
                <a:ea typeface="Arial" charset="0"/>
                <a:cs typeface="Arial" charset="0"/>
              </a:rPr>
              <a:t>giật</a:t>
            </a:r>
            <a:r>
              <a:rPr lang="en-US" sz="2600" dirty="0">
                <a:latin typeface="Arial" charset="0"/>
                <a:ea typeface="Arial" charset="0"/>
                <a:cs typeface="Arial" charset="0"/>
              </a:rPr>
              <a:t>: </a:t>
            </a:r>
            <a:r>
              <a:rPr lang="en-US" sz="2600" dirty="0" err="1">
                <a:latin typeface="Arial" charset="0"/>
                <a:ea typeface="Arial" charset="0"/>
                <a:cs typeface="Arial" charset="0"/>
              </a:rPr>
              <a:t>cơn</a:t>
            </a:r>
            <a:r>
              <a:rPr lang="en-US" sz="2600" dirty="0">
                <a:latin typeface="Arial" charset="0"/>
                <a:ea typeface="Arial" charset="0"/>
                <a:cs typeface="Arial" charset="0"/>
              </a:rPr>
              <a:t> co </a:t>
            </a:r>
            <a:r>
              <a:rPr lang="en-US" sz="2600" dirty="0" err="1">
                <a:latin typeface="Arial" charset="0"/>
                <a:ea typeface="Arial" charset="0"/>
                <a:cs typeface="Arial" charset="0"/>
              </a:rPr>
              <a:t>cứng</a:t>
            </a:r>
            <a:r>
              <a:rPr lang="en-US" sz="2600" dirty="0">
                <a:latin typeface="Arial" charset="0"/>
                <a:ea typeface="Arial" charset="0"/>
                <a:cs typeface="Arial" charset="0"/>
              </a:rPr>
              <a:t>-co </a:t>
            </a:r>
            <a:r>
              <a:rPr lang="en-US" sz="2600" dirty="0" err="1">
                <a:latin typeface="Arial" charset="0"/>
                <a:ea typeface="Arial" charset="0"/>
                <a:cs typeface="Arial" charset="0"/>
              </a:rPr>
              <a:t>giật</a:t>
            </a:r>
            <a:r>
              <a:rPr lang="en-US" sz="2600" dirty="0">
                <a:latin typeface="Arial" charset="0"/>
                <a:ea typeface="Arial" charset="0"/>
                <a:cs typeface="Arial" charset="0"/>
              </a:rPr>
              <a:t>, </a:t>
            </a:r>
            <a:r>
              <a:rPr lang="en-US" sz="2600" dirty="0" err="1">
                <a:latin typeface="Arial" charset="0"/>
                <a:ea typeface="Arial" charset="0"/>
                <a:cs typeface="Arial" charset="0"/>
              </a:rPr>
              <a:t>cơn</a:t>
            </a:r>
            <a:r>
              <a:rPr lang="en-US" sz="2600" dirty="0">
                <a:latin typeface="Arial" charset="0"/>
                <a:ea typeface="Arial" charset="0"/>
                <a:cs typeface="Arial" charset="0"/>
              </a:rPr>
              <a:t> co </a:t>
            </a:r>
            <a:r>
              <a:rPr lang="en-US" sz="2600" dirty="0" err="1">
                <a:latin typeface="Arial" charset="0"/>
                <a:ea typeface="Arial" charset="0"/>
                <a:cs typeface="Arial" charset="0"/>
              </a:rPr>
              <a:t>cứng</a:t>
            </a:r>
            <a:r>
              <a:rPr lang="en-US" sz="2600" dirty="0">
                <a:latin typeface="Arial" charset="0"/>
                <a:ea typeface="Arial" charset="0"/>
                <a:cs typeface="Arial" charset="0"/>
              </a:rPr>
              <a:t>, </a:t>
            </a:r>
            <a:r>
              <a:rPr lang="en-US" sz="2600" dirty="0" err="1">
                <a:latin typeface="Arial" charset="0"/>
                <a:ea typeface="Arial" charset="0"/>
                <a:cs typeface="Arial" charset="0"/>
              </a:rPr>
              <a:t>giật</a:t>
            </a:r>
            <a:r>
              <a:rPr lang="en-US" sz="2600" dirty="0">
                <a:latin typeface="Arial" charset="0"/>
                <a:ea typeface="Arial" charset="0"/>
                <a:cs typeface="Arial" charset="0"/>
              </a:rPr>
              <a:t> </a:t>
            </a:r>
            <a:r>
              <a:rPr lang="en-US" sz="2600" dirty="0" err="1">
                <a:latin typeface="Arial" charset="0"/>
                <a:ea typeface="Arial" charset="0"/>
                <a:cs typeface="Arial" charset="0"/>
              </a:rPr>
              <a:t>cơ</a:t>
            </a:r>
            <a:r>
              <a:rPr lang="en-US" sz="2600" dirty="0">
                <a:latin typeface="Arial" charset="0"/>
                <a:ea typeface="Arial" charset="0"/>
                <a:cs typeface="Arial" charset="0"/>
              </a:rPr>
              <a:t>, </a:t>
            </a:r>
            <a:r>
              <a:rPr lang="en-US" sz="2600" dirty="0" err="1">
                <a:latin typeface="Arial" charset="0"/>
                <a:ea typeface="Arial" charset="0"/>
                <a:cs typeface="Arial" charset="0"/>
              </a:rPr>
              <a:t>cơn</a:t>
            </a:r>
            <a:r>
              <a:rPr lang="en-US" sz="2600" dirty="0">
                <a:latin typeface="Arial" charset="0"/>
                <a:ea typeface="Arial" charset="0"/>
                <a:cs typeface="Arial" charset="0"/>
              </a:rPr>
              <a:t> </a:t>
            </a:r>
            <a:r>
              <a:rPr lang="en-US" sz="2600" dirty="0" err="1">
                <a:latin typeface="Arial" charset="0"/>
                <a:ea typeface="Arial" charset="0"/>
                <a:cs typeface="Arial" charset="0"/>
              </a:rPr>
              <a:t>vắng</a:t>
            </a:r>
            <a:r>
              <a:rPr lang="en-US" sz="2600" dirty="0">
                <a:latin typeface="Arial" charset="0"/>
                <a:ea typeface="Arial" charset="0"/>
                <a:cs typeface="Arial" charset="0"/>
              </a:rPr>
              <a:t> ý </a:t>
            </a:r>
            <a:r>
              <a:rPr lang="en-US" sz="2600" dirty="0" err="1">
                <a:latin typeface="Arial" charset="0"/>
                <a:ea typeface="Arial" charset="0"/>
                <a:cs typeface="Arial" charset="0"/>
              </a:rPr>
              <a:t>thức</a:t>
            </a:r>
            <a:r>
              <a:rPr lang="en-US" sz="2600" dirty="0">
                <a:latin typeface="Arial" charset="0"/>
                <a:ea typeface="Arial" charset="0"/>
                <a:cs typeface="Arial" charset="0"/>
              </a:rPr>
              <a:t>,…</a:t>
            </a:r>
          </a:p>
          <a:p>
            <a:pPr lvl="1">
              <a:buFont typeface="Wingdings" charset="2"/>
              <a:buChar char="Ø"/>
            </a:pPr>
            <a:r>
              <a:rPr lang="en-US" sz="2600" dirty="0">
                <a:latin typeface="Arial" charset="0"/>
                <a:ea typeface="Arial" charset="0"/>
                <a:cs typeface="Arial" charset="0"/>
              </a:rPr>
              <a:t>Tri </a:t>
            </a:r>
            <a:r>
              <a:rPr lang="en-US" sz="2600" dirty="0" err="1">
                <a:latin typeface="Arial" charset="0"/>
                <a:ea typeface="Arial" charset="0"/>
                <a:cs typeface="Arial" charset="0"/>
              </a:rPr>
              <a:t>giác</a:t>
            </a:r>
            <a:r>
              <a:rPr lang="en-US" sz="2600" dirty="0">
                <a:latin typeface="Arial" charset="0"/>
                <a:ea typeface="Arial" charset="0"/>
                <a:cs typeface="Arial" charset="0"/>
              </a:rPr>
              <a:t> </a:t>
            </a:r>
            <a:r>
              <a:rPr lang="en-US" sz="2600" dirty="0" err="1">
                <a:latin typeface="Arial" charset="0"/>
                <a:ea typeface="Arial" charset="0"/>
                <a:cs typeface="Arial" charset="0"/>
              </a:rPr>
              <a:t>trong</a:t>
            </a:r>
            <a:r>
              <a:rPr lang="en-US" sz="2600" dirty="0">
                <a:latin typeface="Arial" charset="0"/>
                <a:ea typeface="Arial" charset="0"/>
                <a:cs typeface="Arial" charset="0"/>
              </a:rPr>
              <a:t> </a:t>
            </a:r>
            <a:r>
              <a:rPr lang="en-US" sz="2600" dirty="0" err="1">
                <a:latin typeface="Arial" charset="0"/>
                <a:ea typeface="Arial" charset="0"/>
                <a:cs typeface="Arial" charset="0"/>
              </a:rPr>
              <a:t>cơn</a:t>
            </a:r>
            <a:r>
              <a:rPr lang="en-US" sz="2600" dirty="0">
                <a:latin typeface="Arial" charset="0"/>
                <a:ea typeface="Arial" charset="0"/>
                <a:cs typeface="Arial" charset="0"/>
              </a:rPr>
              <a:t> co </a:t>
            </a:r>
            <a:r>
              <a:rPr lang="en-US" sz="2600" dirty="0" err="1">
                <a:latin typeface="Arial" charset="0"/>
                <a:ea typeface="Arial" charset="0"/>
                <a:cs typeface="Arial" charset="0"/>
              </a:rPr>
              <a:t>giật</a:t>
            </a:r>
            <a:r>
              <a:rPr lang="en-US" sz="2600" dirty="0">
                <a:latin typeface="Arial" charset="0"/>
                <a:ea typeface="Arial" charset="0"/>
                <a:cs typeface="Arial" charset="0"/>
              </a:rPr>
              <a:t> </a:t>
            </a:r>
            <a:r>
              <a:rPr lang="en-US" sz="2600" dirty="0" err="1">
                <a:latin typeface="Arial" charset="0"/>
                <a:ea typeface="Arial" charset="0"/>
                <a:cs typeface="Arial" charset="0"/>
              </a:rPr>
              <a:t>và</a:t>
            </a:r>
            <a:r>
              <a:rPr lang="en-US" sz="2600" dirty="0">
                <a:latin typeface="Arial" charset="0"/>
                <a:ea typeface="Arial" charset="0"/>
                <a:cs typeface="Arial" charset="0"/>
              </a:rPr>
              <a:t> </a:t>
            </a:r>
            <a:r>
              <a:rPr lang="en-US" sz="2600" dirty="0" err="1">
                <a:latin typeface="Arial" charset="0"/>
                <a:ea typeface="Arial" charset="0"/>
                <a:cs typeface="Arial" charset="0"/>
              </a:rPr>
              <a:t>sau</a:t>
            </a:r>
            <a:r>
              <a:rPr lang="en-US" sz="2600" dirty="0">
                <a:latin typeface="Arial" charset="0"/>
                <a:ea typeface="Arial" charset="0"/>
                <a:cs typeface="Arial" charset="0"/>
              </a:rPr>
              <a:t> </a:t>
            </a:r>
            <a:r>
              <a:rPr lang="en-US" sz="2600" dirty="0" err="1">
                <a:latin typeface="Arial" charset="0"/>
                <a:ea typeface="Arial" charset="0"/>
                <a:cs typeface="Arial" charset="0"/>
              </a:rPr>
              <a:t>cơn</a:t>
            </a:r>
            <a:r>
              <a:rPr lang="en-US" sz="2600" dirty="0">
                <a:latin typeface="Arial" charset="0"/>
                <a:ea typeface="Arial" charset="0"/>
                <a:cs typeface="Arial" charset="0"/>
              </a:rPr>
              <a:t> co </a:t>
            </a:r>
            <a:r>
              <a:rPr lang="en-US" sz="2600" dirty="0" err="1">
                <a:latin typeface="Arial" charset="0"/>
                <a:ea typeface="Arial" charset="0"/>
                <a:cs typeface="Arial" charset="0"/>
              </a:rPr>
              <a:t>giật</a:t>
            </a:r>
            <a:endParaRPr lang="en-US" sz="2600" dirty="0">
              <a:latin typeface="Arial" charset="0"/>
              <a:ea typeface="Arial" charset="0"/>
              <a:cs typeface="Arial" charset="0"/>
            </a:endParaRPr>
          </a:p>
          <a:p>
            <a:pPr lvl="1">
              <a:buFont typeface="Wingdings" charset="2"/>
              <a:buChar char="Ø"/>
            </a:pPr>
            <a:r>
              <a:rPr lang="en-US" sz="2600" dirty="0" err="1">
                <a:latin typeface="Arial" charset="0"/>
                <a:ea typeface="Arial" charset="0"/>
                <a:cs typeface="Arial" charset="0"/>
              </a:rPr>
              <a:t>Rối</a:t>
            </a:r>
            <a:r>
              <a:rPr lang="en-US" sz="2600" dirty="0">
                <a:latin typeface="Arial" charset="0"/>
                <a:ea typeface="Arial" charset="0"/>
                <a:cs typeface="Arial" charset="0"/>
              </a:rPr>
              <a:t> </a:t>
            </a:r>
            <a:r>
              <a:rPr lang="en-US" sz="2600" dirty="0" err="1">
                <a:latin typeface="Arial" charset="0"/>
                <a:ea typeface="Arial" charset="0"/>
                <a:cs typeface="Arial" charset="0"/>
              </a:rPr>
              <a:t>loạn</a:t>
            </a:r>
            <a:r>
              <a:rPr lang="en-US" sz="2600" dirty="0">
                <a:latin typeface="Arial" charset="0"/>
                <a:ea typeface="Arial" charset="0"/>
                <a:cs typeface="Arial" charset="0"/>
              </a:rPr>
              <a:t> </a:t>
            </a:r>
            <a:r>
              <a:rPr lang="en-US" sz="2600" dirty="0" err="1">
                <a:latin typeface="Arial" charset="0"/>
                <a:ea typeface="Arial" charset="0"/>
                <a:cs typeface="Arial" charset="0"/>
              </a:rPr>
              <a:t>hệ</a:t>
            </a:r>
            <a:r>
              <a:rPr lang="en-US" sz="2600" dirty="0">
                <a:latin typeface="Arial" charset="0"/>
                <a:ea typeface="Arial" charset="0"/>
                <a:cs typeface="Arial" charset="0"/>
              </a:rPr>
              <a:t> </a:t>
            </a:r>
            <a:r>
              <a:rPr lang="en-US" sz="2600" dirty="0" err="1">
                <a:latin typeface="Arial" charset="0"/>
                <a:ea typeface="Arial" charset="0"/>
                <a:cs typeface="Arial" charset="0"/>
              </a:rPr>
              <a:t>thần</a:t>
            </a:r>
            <a:r>
              <a:rPr lang="en-US" sz="2600" dirty="0">
                <a:latin typeface="Arial" charset="0"/>
                <a:ea typeface="Arial" charset="0"/>
                <a:cs typeface="Arial" charset="0"/>
              </a:rPr>
              <a:t> </a:t>
            </a:r>
            <a:r>
              <a:rPr lang="en-US" sz="2600" dirty="0" err="1">
                <a:latin typeface="Arial" charset="0"/>
                <a:ea typeface="Arial" charset="0"/>
                <a:cs typeface="Arial" charset="0"/>
              </a:rPr>
              <a:t>kinh</a:t>
            </a:r>
            <a:r>
              <a:rPr lang="en-US" sz="2600" dirty="0">
                <a:latin typeface="Arial" charset="0"/>
                <a:ea typeface="Arial" charset="0"/>
                <a:cs typeface="Arial" charset="0"/>
              </a:rPr>
              <a:t> </a:t>
            </a:r>
            <a:r>
              <a:rPr lang="en-US" sz="2600" dirty="0" err="1">
                <a:latin typeface="Arial" charset="0"/>
                <a:ea typeface="Arial" charset="0"/>
                <a:cs typeface="Arial" charset="0"/>
              </a:rPr>
              <a:t>tự</a:t>
            </a:r>
            <a:r>
              <a:rPr lang="en-US" sz="2600" dirty="0">
                <a:latin typeface="Arial" charset="0"/>
                <a:ea typeface="Arial" charset="0"/>
                <a:cs typeface="Arial" charset="0"/>
              </a:rPr>
              <a:t> </a:t>
            </a:r>
            <a:r>
              <a:rPr lang="en-US" sz="2600" dirty="0" err="1">
                <a:latin typeface="Arial" charset="0"/>
                <a:ea typeface="Arial" charset="0"/>
                <a:cs typeface="Arial" charset="0"/>
              </a:rPr>
              <a:t>chủ</a:t>
            </a:r>
            <a:r>
              <a:rPr lang="en-US" sz="2600" dirty="0">
                <a:latin typeface="Arial" charset="0"/>
                <a:ea typeface="Arial" charset="0"/>
                <a:cs typeface="Arial" charset="0"/>
              </a:rPr>
              <a:t> hay </a:t>
            </a:r>
            <a:r>
              <a:rPr lang="en-US" sz="2600" dirty="0" err="1">
                <a:latin typeface="Arial" charset="0"/>
                <a:ea typeface="Arial" charset="0"/>
                <a:cs typeface="Arial" charset="0"/>
              </a:rPr>
              <a:t>không</a:t>
            </a:r>
            <a:r>
              <a:rPr lang="en-US" sz="2600" dirty="0">
                <a:latin typeface="Arial" charset="0"/>
                <a:ea typeface="Arial" charset="0"/>
                <a:cs typeface="Arial" charset="0"/>
              </a:rPr>
              <a:t>: </a:t>
            </a:r>
            <a:r>
              <a:rPr lang="en-US" sz="2600" dirty="0" err="1">
                <a:latin typeface="Arial" charset="0"/>
                <a:ea typeface="Arial" charset="0"/>
                <a:cs typeface="Arial" charset="0"/>
              </a:rPr>
              <a:t>chảy</a:t>
            </a:r>
            <a:r>
              <a:rPr lang="en-US" sz="2600" dirty="0">
                <a:latin typeface="Arial" charset="0"/>
                <a:ea typeface="Arial" charset="0"/>
                <a:cs typeface="Arial" charset="0"/>
              </a:rPr>
              <a:t> </a:t>
            </a:r>
            <a:r>
              <a:rPr lang="en-US" sz="2600" dirty="0" err="1">
                <a:latin typeface="Arial" charset="0"/>
                <a:ea typeface="Arial" charset="0"/>
                <a:cs typeface="Arial" charset="0"/>
              </a:rPr>
              <a:t>nước</a:t>
            </a:r>
            <a:r>
              <a:rPr lang="en-US" sz="2600" dirty="0">
                <a:latin typeface="Arial" charset="0"/>
                <a:ea typeface="Arial" charset="0"/>
                <a:cs typeface="Arial" charset="0"/>
              </a:rPr>
              <a:t> </a:t>
            </a:r>
            <a:r>
              <a:rPr lang="en-US" sz="2600" dirty="0" err="1">
                <a:latin typeface="Arial" charset="0"/>
                <a:ea typeface="Arial" charset="0"/>
                <a:cs typeface="Arial" charset="0"/>
              </a:rPr>
              <a:t>bọt</a:t>
            </a:r>
            <a:r>
              <a:rPr lang="en-US" sz="2600" dirty="0">
                <a:latin typeface="Arial" charset="0"/>
                <a:ea typeface="Arial" charset="0"/>
                <a:cs typeface="Arial" charset="0"/>
              </a:rPr>
              <a:t>, </a:t>
            </a:r>
            <a:r>
              <a:rPr lang="en-US" sz="2600" dirty="0" err="1">
                <a:latin typeface="Arial" charset="0"/>
                <a:ea typeface="Arial" charset="0"/>
                <a:cs typeface="Arial" charset="0"/>
              </a:rPr>
              <a:t>vã</a:t>
            </a:r>
            <a:r>
              <a:rPr lang="en-US" sz="2600" dirty="0">
                <a:latin typeface="Arial" charset="0"/>
                <a:ea typeface="Arial" charset="0"/>
                <a:cs typeface="Arial" charset="0"/>
              </a:rPr>
              <a:t> </a:t>
            </a:r>
            <a:r>
              <a:rPr lang="en-US" sz="2600" dirty="0" err="1">
                <a:latin typeface="Arial" charset="0"/>
                <a:ea typeface="Arial" charset="0"/>
                <a:cs typeface="Arial" charset="0"/>
              </a:rPr>
              <a:t>mồ</a:t>
            </a:r>
            <a:r>
              <a:rPr lang="en-US" sz="2600" dirty="0">
                <a:latin typeface="Arial" charset="0"/>
                <a:ea typeface="Arial" charset="0"/>
                <a:cs typeface="Arial" charset="0"/>
              </a:rPr>
              <a:t> </a:t>
            </a:r>
            <a:r>
              <a:rPr lang="en-US" sz="2600" dirty="0" err="1">
                <a:latin typeface="Arial" charset="0"/>
                <a:ea typeface="Arial" charset="0"/>
                <a:cs typeface="Arial" charset="0"/>
              </a:rPr>
              <a:t>hôi</a:t>
            </a:r>
            <a:r>
              <a:rPr lang="en-US" sz="2600" dirty="0">
                <a:latin typeface="Arial" charset="0"/>
                <a:ea typeface="Arial" charset="0"/>
                <a:cs typeface="Arial" charset="0"/>
              </a:rPr>
              <a:t>, </a:t>
            </a:r>
            <a:r>
              <a:rPr lang="en-US" sz="2600" dirty="0" err="1">
                <a:latin typeface="Arial" charset="0"/>
                <a:ea typeface="Arial" charset="0"/>
                <a:cs typeface="Arial" charset="0"/>
              </a:rPr>
              <a:t>tiêu</a:t>
            </a:r>
            <a:r>
              <a:rPr lang="en-US" sz="2600" dirty="0">
                <a:latin typeface="Arial" charset="0"/>
                <a:ea typeface="Arial" charset="0"/>
                <a:cs typeface="Arial" charset="0"/>
              </a:rPr>
              <a:t> </a:t>
            </a:r>
            <a:r>
              <a:rPr lang="en-US" sz="2600" dirty="0" err="1">
                <a:latin typeface="Arial" charset="0"/>
                <a:ea typeface="Arial" charset="0"/>
                <a:cs typeface="Arial" charset="0"/>
              </a:rPr>
              <a:t>tiểu</a:t>
            </a:r>
            <a:endParaRPr lang="en-US" sz="2600" dirty="0">
              <a:latin typeface="Arial" charset="0"/>
              <a:ea typeface="Arial" charset="0"/>
              <a:cs typeface="Arial" charset="0"/>
            </a:endParaRPr>
          </a:p>
          <a:p>
            <a:pPr lvl="1">
              <a:buFont typeface="Wingdings" charset="2"/>
              <a:buChar char="Ø"/>
            </a:pPr>
            <a:r>
              <a:rPr lang="en-US" sz="2600" dirty="0" err="1">
                <a:latin typeface="Arial" charset="0"/>
                <a:ea typeface="Arial" charset="0"/>
                <a:cs typeface="Arial" charset="0"/>
              </a:rPr>
              <a:t>không</a:t>
            </a:r>
            <a:r>
              <a:rPr lang="en-US" sz="2600" dirty="0">
                <a:latin typeface="Arial" charset="0"/>
                <a:ea typeface="Arial" charset="0"/>
                <a:cs typeface="Arial" charset="0"/>
              </a:rPr>
              <a:t> </a:t>
            </a:r>
            <a:r>
              <a:rPr lang="en-US" sz="2600" dirty="0" err="1">
                <a:latin typeface="Arial" charset="0"/>
                <a:ea typeface="Arial" charset="0"/>
                <a:cs typeface="Arial" charset="0"/>
              </a:rPr>
              <a:t>tự</a:t>
            </a:r>
            <a:r>
              <a:rPr lang="en-US" sz="2600" dirty="0">
                <a:latin typeface="Arial" charset="0"/>
                <a:ea typeface="Arial" charset="0"/>
                <a:cs typeface="Arial" charset="0"/>
              </a:rPr>
              <a:t> </a:t>
            </a:r>
            <a:r>
              <a:rPr lang="en-US" sz="2600" dirty="0" err="1">
                <a:latin typeface="Arial" charset="0"/>
                <a:ea typeface="Arial" charset="0"/>
                <a:cs typeface="Arial" charset="0"/>
              </a:rPr>
              <a:t>chủ</a:t>
            </a:r>
            <a:r>
              <a:rPr lang="en-US" sz="2600" dirty="0">
                <a:latin typeface="Arial" charset="0"/>
                <a:ea typeface="Arial" charset="0"/>
                <a:cs typeface="Arial" charset="0"/>
              </a:rPr>
              <a:t>.</a:t>
            </a:r>
          </a:p>
          <a:p>
            <a:pPr lvl="1">
              <a:buFont typeface="Wingdings" charset="2"/>
              <a:buChar char="Ø"/>
            </a:pPr>
            <a:r>
              <a:rPr lang="en-US" sz="2600" dirty="0" err="1">
                <a:latin typeface="Arial" charset="0"/>
                <a:ea typeface="Arial" charset="0"/>
                <a:cs typeface="Arial" charset="0"/>
              </a:rPr>
              <a:t>Vị</a:t>
            </a:r>
            <a:r>
              <a:rPr lang="en-US" sz="2600" dirty="0">
                <a:latin typeface="Arial" charset="0"/>
                <a:ea typeface="Arial" charset="0"/>
                <a:cs typeface="Arial" charset="0"/>
              </a:rPr>
              <a:t> </a:t>
            </a:r>
            <a:r>
              <a:rPr lang="en-US" sz="2600" dirty="0" err="1">
                <a:latin typeface="Arial" charset="0"/>
                <a:ea typeface="Arial" charset="0"/>
                <a:cs typeface="Arial" charset="0"/>
              </a:rPr>
              <a:t>trí</a:t>
            </a:r>
            <a:r>
              <a:rPr lang="en-US" sz="2600" dirty="0">
                <a:latin typeface="Arial" charset="0"/>
                <a:ea typeface="Arial" charset="0"/>
                <a:cs typeface="Arial" charset="0"/>
              </a:rPr>
              <a:t> co </a:t>
            </a:r>
            <a:r>
              <a:rPr lang="en-US" sz="2600" dirty="0" err="1">
                <a:latin typeface="Arial" charset="0"/>
                <a:ea typeface="Arial" charset="0"/>
                <a:cs typeface="Arial" charset="0"/>
              </a:rPr>
              <a:t>giật</a:t>
            </a:r>
            <a:r>
              <a:rPr lang="en-US" sz="2600" dirty="0">
                <a:latin typeface="Arial" charset="0"/>
                <a:ea typeface="Arial" charset="0"/>
                <a:cs typeface="Arial" charset="0"/>
              </a:rPr>
              <a:t>: </a:t>
            </a:r>
            <a:r>
              <a:rPr lang="en-US" sz="2600" dirty="0" err="1">
                <a:latin typeface="Arial" charset="0"/>
                <a:ea typeface="Arial" charset="0"/>
                <a:cs typeface="Arial" charset="0"/>
              </a:rPr>
              <a:t>cục</a:t>
            </a:r>
            <a:r>
              <a:rPr lang="en-US" sz="2600" dirty="0">
                <a:latin typeface="Arial" charset="0"/>
                <a:ea typeface="Arial" charset="0"/>
                <a:cs typeface="Arial" charset="0"/>
              </a:rPr>
              <a:t> </a:t>
            </a:r>
            <a:r>
              <a:rPr lang="en-US" sz="2600" dirty="0" err="1">
                <a:latin typeface="Arial" charset="0"/>
                <a:ea typeface="Arial" charset="0"/>
                <a:cs typeface="Arial" charset="0"/>
              </a:rPr>
              <a:t>bộ</a:t>
            </a:r>
            <a:r>
              <a:rPr lang="en-US" sz="2600" dirty="0">
                <a:latin typeface="Arial" charset="0"/>
                <a:ea typeface="Arial" charset="0"/>
                <a:cs typeface="Arial" charset="0"/>
              </a:rPr>
              <a:t>, </a:t>
            </a:r>
            <a:r>
              <a:rPr lang="en-US" sz="2600" dirty="0" err="1">
                <a:latin typeface="Arial" charset="0"/>
                <a:ea typeface="Arial" charset="0"/>
                <a:cs typeface="Arial" charset="0"/>
              </a:rPr>
              <a:t>một</a:t>
            </a:r>
            <a:r>
              <a:rPr lang="en-US" sz="2600" dirty="0">
                <a:latin typeface="Arial" charset="0"/>
                <a:ea typeface="Arial" charset="0"/>
                <a:cs typeface="Arial" charset="0"/>
              </a:rPr>
              <a:t> </a:t>
            </a:r>
            <a:r>
              <a:rPr lang="en-US" sz="2600" dirty="0" err="1">
                <a:latin typeface="Arial" charset="0"/>
                <a:ea typeface="Arial" charset="0"/>
                <a:cs typeface="Arial" charset="0"/>
              </a:rPr>
              <a:t>bên</a:t>
            </a:r>
            <a:r>
              <a:rPr lang="en-US" sz="2600" dirty="0">
                <a:latin typeface="Arial" charset="0"/>
                <a:ea typeface="Arial" charset="0"/>
                <a:cs typeface="Arial" charset="0"/>
              </a:rPr>
              <a:t>, </a:t>
            </a:r>
            <a:r>
              <a:rPr lang="en-US" sz="2600" dirty="0" err="1">
                <a:latin typeface="Arial" charset="0"/>
                <a:ea typeface="Arial" charset="0"/>
                <a:cs typeface="Arial" charset="0"/>
              </a:rPr>
              <a:t>hai</a:t>
            </a:r>
            <a:r>
              <a:rPr lang="en-US" sz="2600" dirty="0">
                <a:latin typeface="Arial" charset="0"/>
                <a:ea typeface="Arial" charset="0"/>
                <a:cs typeface="Arial" charset="0"/>
              </a:rPr>
              <a:t> </a:t>
            </a:r>
            <a:r>
              <a:rPr lang="en-US" sz="2600" dirty="0" err="1">
                <a:latin typeface="Arial" charset="0"/>
                <a:ea typeface="Arial" charset="0"/>
                <a:cs typeface="Arial" charset="0"/>
              </a:rPr>
              <a:t>bên</a:t>
            </a:r>
            <a:r>
              <a:rPr lang="en-US" sz="2600" dirty="0">
                <a:latin typeface="Arial" charset="0"/>
                <a:ea typeface="Arial" charset="0"/>
                <a:cs typeface="Arial" charset="0"/>
              </a:rPr>
              <a:t> hay </a:t>
            </a:r>
            <a:r>
              <a:rPr lang="en-US" sz="2600" dirty="0" err="1">
                <a:latin typeface="Arial" charset="0"/>
                <a:ea typeface="Arial" charset="0"/>
                <a:cs typeface="Arial" charset="0"/>
              </a:rPr>
              <a:t>toàn</a:t>
            </a:r>
            <a:r>
              <a:rPr lang="en-US" sz="2600" dirty="0">
                <a:latin typeface="Arial" charset="0"/>
                <a:ea typeface="Arial" charset="0"/>
                <a:cs typeface="Arial" charset="0"/>
              </a:rPr>
              <a:t> </a:t>
            </a:r>
            <a:r>
              <a:rPr lang="en-US" sz="2600" dirty="0" err="1">
                <a:latin typeface="Arial" charset="0"/>
                <a:ea typeface="Arial" charset="0"/>
                <a:cs typeface="Arial" charset="0"/>
              </a:rPr>
              <a:t>thể</a:t>
            </a:r>
            <a:r>
              <a:rPr lang="en-US" sz="2600" dirty="0">
                <a:latin typeface="Arial" charset="0"/>
                <a:ea typeface="Arial" charset="0"/>
                <a:cs typeface="Arial" charset="0"/>
              </a:rPr>
              <a:t>.</a:t>
            </a:r>
          </a:p>
          <a:p>
            <a:pPr lvl="1">
              <a:buFont typeface="Wingdings" charset="2"/>
              <a:buChar char="Ø"/>
            </a:pPr>
            <a:r>
              <a:rPr lang="en-US" sz="2600" dirty="0" err="1">
                <a:latin typeface="Arial" charset="0"/>
                <a:ea typeface="Arial" charset="0"/>
                <a:cs typeface="Arial" charset="0"/>
              </a:rPr>
              <a:t>Thời</a:t>
            </a:r>
            <a:r>
              <a:rPr lang="en-US" sz="2600" dirty="0">
                <a:latin typeface="Arial" charset="0"/>
                <a:ea typeface="Arial" charset="0"/>
                <a:cs typeface="Arial" charset="0"/>
              </a:rPr>
              <a:t> </a:t>
            </a:r>
            <a:r>
              <a:rPr lang="en-US" sz="2600" dirty="0" err="1">
                <a:latin typeface="Arial" charset="0"/>
                <a:ea typeface="Arial" charset="0"/>
                <a:cs typeface="Arial" charset="0"/>
              </a:rPr>
              <a:t>gian</a:t>
            </a:r>
            <a:r>
              <a:rPr lang="en-US" sz="2600" dirty="0">
                <a:latin typeface="Arial" charset="0"/>
                <a:ea typeface="Arial" charset="0"/>
                <a:cs typeface="Arial" charset="0"/>
              </a:rPr>
              <a:t>: co </a:t>
            </a:r>
            <a:r>
              <a:rPr lang="en-US" sz="2600" dirty="0" err="1">
                <a:latin typeface="Arial" charset="0"/>
                <a:ea typeface="Arial" charset="0"/>
                <a:cs typeface="Arial" charset="0"/>
              </a:rPr>
              <a:t>giật</a:t>
            </a:r>
            <a:r>
              <a:rPr lang="en-US" sz="2600" dirty="0">
                <a:latin typeface="Arial" charset="0"/>
                <a:ea typeface="Arial" charset="0"/>
                <a:cs typeface="Arial" charset="0"/>
              </a:rPr>
              <a:t> </a:t>
            </a:r>
            <a:r>
              <a:rPr lang="en-US" sz="2600" dirty="0" err="1">
                <a:latin typeface="Arial" charset="0"/>
                <a:ea typeface="Arial" charset="0"/>
                <a:cs typeface="Arial" charset="0"/>
              </a:rPr>
              <a:t>kéo</a:t>
            </a:r>
            <a:r>
              <a:rPr lang="en-US" sz="2600" dirty="0">
                <a:latin typeface="Arial" charset="0"/>
                <a:ea typeface="Arial" charset="0"/>
                <a:cs typeface="Arial" charset="0"/>
              </a:rPr>
              <a:t> </a:t>
            </a:r>
            <a:r>
              <a:rPr lang="en-US" sz="2600" dirty="0" err="1">
                <a:latin typeface="Arial" charset="0"/>
                <a:ea typeface="Arial" charset="0"/>
                <a:cs typeface="Arial" charset="0"/>
              </a:rPr>
              <a:t>dài</a:t>
            </a:r>
            <a:r>
              <a:rPr lang="en-US" sz="2600" dirty="0">
                <a:latin typeface="Arial" charset="0"/>
                <a:ea typeface="Arial" charset="0"/>
                <a:cs typeface="Arial" charset="0"/>
              </a:rPr>
              <a:t> </a:t>
            </a:r>
            <a:r>
              <a:rPr lang="en-US" sz="2600" dirty="0" err="1">
                <a:latin typeface="Arial" charset="0"/>
                <a:ea typeface="Arial" charset="0"/>
                <a:cs typeface="Arial" charset="0"/>
              </a:rPr>
              <a:t>bao</a:t>
            </a:r>
            <a:r>
              <a:rPr lang="en-US" sz="2600" dirty="0">
                <a:latin typeface="Arial" charset="0"/>
                <a:ea typeface="Arial" charset="0"/>
                <a:cs typeface="Arial" charset="0"/>
              </a:rPr>
              <a:t> </a:t>
            </a:r>
            <a:r>
              <a:rPr lang="en-US" sz="2600" dirty="0" err="1">
                <a:latin typeface="Arial" charset="0"/>
                <a:ea typeface="Arial" charset="0"/>
                <a:cs typeface="Arial" charset="0"/>
              </a:rPr>
              <a:t>lâu</a:t>
            </a:r>
            <a:r>
              <a:rPr lang="en-US" sz="2600" dirty="0">
                <a:latin typeface="Arial" charset="0"/>
                <a:ea typeface="Arial" charset="0"/>
                <a:cs typeface="Arial" charset="0"/>
              </a:rPr>
              <a:t>.</a:t>
            </a:r>
          </a:p>
          <a:p>
            <a:pPr lvl="1">
              <a:buFont typeface="Wingdings" charset="2"/>
              <a:buChar char="Ø"/>
            </a:pPr>
            <a:r>
              <a:rPr lang="en-US" sz="2600" dirty="0" err="1">
                <a:latin typeface="Arial" charset="0"/>
                <a:ea typeface="Arial" charset="0"/>
                <a:cs typeface="Arial" charset="0"/>
              </a:rPr>
              <a:t>Số</a:t>
            </a:r>
            <a:r>
              <a:rPr lang="en-US" sz="2600" dirty="0">
                <a:latin typeface="Arial" charset="0"/>
                <a:ea typeface="Arial" charset="0"/>
                <a:cs typeface="Arial" charset="0"/>
              </a:rPr>
              <a:t> </a:t>
            </a:r>
            <a:r>
              <a:rPr lang="en-US" sz="2600" dirty="0" err="1">
                <a:latin typeface="Arial" charset="0"/>
                <a:ea typeface="Arial" charset="0"/>
                <a:cs typeface="Arial" charset="0"/>
              </a:rPr>
              <a:t>lần</a:t>
            </a:r>
            <a:r>
              <a:rPr lang="en-US" sz="2600" dirty="0">
                <a:latin typeface="Arial" charset="0"/>
                <a:ea typeface="Arial" charset="0"/>
                <a:cs typeface="Arial" charset="0"/>
              </a:rPr>
              <a:t> co </a:t>
            </a:r>
            <a:r>
              <a:rPr lang="en-US" sz="2600" dirty="0" err="1">
                <a:latin typeface="Arial" charset="0"/>
                <a:ea typeface="Arial" charset="0"/>
                <a:cs typeface="Arial" charset="0"/>
              </a:rPr>
              <a:t>giật</a:t>
            </a:r>
            <a:r>
              <a:rPr lang="en-US" sz="2600" dirty="0">
                <a:latin typeface="Arial" charset="0"/>
                <a:ea typeface="Arial" charset="0"/>
                <a:cs typeface="Arial" charset="0"/>
              </a:rPr>
              <a:t> </a:t>
            </a:r>
            <a:r>
              <a:rPr lang="en-US" sz="2600" dirty="0" err="1">
                <a:latin typeface="Arial" charset="0"/>
                <a:ea typeface="Arial" charset="0"/>
                <a:cs typeface="Arial" charset="0"/>
              </a:rPr>
              <a:t>trong</a:t>
            </a:r>
            <a:r>
              <a:rPr lang="en-US" sz="2600" dirty="0">
                <a:latin typeface="Arial" charset="0"/>
                <a:ea typeface="Arial" charset="0"/>
                <a:cs typeface="Arial" charset="0"/>
              </a:rPr>
              <a:t> </a:t>
            </a:r>
            <a:r>
              <a:rPr lang="en-US" sz="2600" dirty="0" err="1">
                <a:latin typeface="Arial" charset="0"/>
                <a:ea typeface="Arial" charset="0"/>
                <a:cs typeface="Arial" charset="0"/>
              </a:rPr>
              <a:t>đợt</a:t>
            </a:r>
            <a:r>
              <a:rPr lang="en-US" sz="2600" dirty="0">
                <a:latin typeface="Arial" charset="0"/>
                <a:ea typeface="Arial" charset="0"/>
                <a:cs typeface="Arial" charset="0"/>
              </a:rPr>
              <a:t> </a:t>
            </a:r>
            <a:r>
              <a:rPr lang="en-US" sz="2600" dirty="0" err="1">
                <a:latin typeface="Arial" charset="0"/>
                <a:ea typeface="Arial" charset="0"/>
                <a:cs typeface="Arial" charset="0"/>
              </a:rPr>
              <a:t>bệnh</a:t>
            </a:r>
            <a:r>
              <a:rPr lang="en-US" sz="2600" dirty="0">
                <a:latin typeface="Arial" charset="0"/>
                <a:ea typeface="Arial" charset="0"/>
                <a:cs typeface="Arial" charset="0"/>
              </a:rPr>
              <a:t> </a:t>
            </a:r>
            <a:r>
              <a:rPr lang="en-US" sz="2600" dirty="0" err="1">
                <a:latin typeface="Arial" charset="0"/>
                <a:ea typeface="Arial" charset="0"/>
                <a:cs typeface="Arial" charset="0"/>
              </a:rPr>
              <a:t>này</a:t>
            </a:r>
            <a:endParaRPr lang="en-US" sz="2600" dirty="0">
              <a:latin typeface="Arial" charset="0"/>
              <a:ea typeface="Arial" charset="0"/>
              <a:cs typeface="Arial" charset="0"/>
            </a:endParaRPr>
          </a:p>
          <a:p>
            <a:endParaRPr lang="en-US" sz="2600" dirty="0">
              <a:latin typeface="Arial" charset="0"/>
              <a:ea typeface="Arial" charset="0"/>
              <a:cs typeface="Arial" charset="0"/>
            </a:endParaRPr>
          </a:p>
        </p:txBody>
      </p:sp>
    </p:spTree>
    <p:extLst>
      <p:ext uri="{BB962C8B-B14F-4D97-AF65-F5344CB8AC3E}">
        <p14:creationId xmlns:p14="http://schemas.microsoft.com/office/powerpoint/2010/main" val="2021387216"/>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05381" y="128101"/>
            <a:ext cx="10515600" cy="893832"/>
          </a:xfrm>
        </p:spPr>
        <p:txBody>
          <a:bodyPr/>
          <a:lstStyle/>
          <a:p>
            <a:r>
              <a:rPr lang="en-US" b="1" dirty="0">
                <a:solidFill>
                  <a:srgbClr val="00B0F0"/>
                </a:solidFill>
                <a:latin typeface="Arial" charset="0"/>
                <a:ea typeface="Arial" charset="0"/>
                <a:cs typeface="Arial" charset="0"/>
              </a:rPr>
              <a:t>TIẾP CẬN BAN ĐẦU CO GIẬT</a:t>
            </a:r>
            <a:endParaRPr lang="en-US" dirty="0"/>
          </a:p>
        </p:txBody>
      </p:sp>
      <p:sp>
        <p:nvSpPr>
          <p:cNvPr id="3" name="Content Placeholder 2"/>
          <p:cNvSpPr>
            <a:spLocks noGrp="1"/>
          </p:cNvSpPr>
          <p:nvPr>
            <p:ph idx="1"/>
          </p:nvPr>
        </p:nvSpPr>
        <p:spPr>
          <a:xfrm>
            <a:off x="391886" y="1126436"/>
            <a:ext cx="7994468" cy="5380381"/>
          </a:xfrm>
        </p:spPr>
        <p:txBody>
          <a:bodyPr>
            <a:noAutofit/>
          </a:bodyPr>
          <a:lstStyle/>
          <a:p>
            <a:pPr>
              <a:lnSpc>
                <a:spcPct val="150000"/>
              </a:lnSpc>
            </a:pPr>
            <a:r>
              <a:rPr lang="en-US" sz="3600" b="1" dirty="0" err="1">
                <a:latin typeface="Arial" charset="0"/>
                <a:ea typeface="Arial" charset="0"/>
                <a:cs typeface="Arial" charset="0"/>
              </a:rPr>
              <a:t>Tiền</a:t>
            </a:r>
            <a:r>
              <a:rPr lang="en-US" sz="3600" b="1" dirty="0">
                <a:latin typeface="Arial" charset="0"/>
                <a:ea typeface="Arial" charset="0"/>
                <a:cs typeface="Arial" charset="0"/>
              </a:rPr>
              <a:t> </a:t>
            </a:r>
            <a:r>
              <a:rPr lang="en-US" sz="3600" b="1" dirty="0" err="1">
                <a:latin typeface="Arial" charset="0"/>
                <a:ea typeface="Arial" charset="0"/>
                <a:cs typeface="Arial" charset="0"/>
              </a:rPr>
              <a:t>căn</a:t>
            </a:r>
            <a:r>
              <a:rPr lang="en-US" sz="3600" b="1" dirty="0">
                <a:latin typeface="Arial" charset="0"/>
                <a:ea typeface="Arial" charset="0"/>
                <a:cs typeface="Arial" charset="0"/>
              </a:rPr>
              <a:t>:</a:t>
            </a:r>
          </a:p>
          <a:p>
            <a:pPr lvl="1">
              <a:lnSpc>
                <a:spcPct val="150000"/>
              </a:lnSpc>
              <a:buFont typeface="Wingdings" charset="2"/>
              <a:buChar char="Ø"/>
            </a:pPr>
            <a:r>
              <a:rPr lang="en-US" sz="3200" dirty="0">
                <a:latin typeface="Arial" charset="0"/>
                <a:ea typeface="Arial" charset="0"/>
                <a:cs typeface="Arial" charset="0"/>
              </a:rPr>
              <a:t>Gia </a:t>
            </a:r>
            <a:r>
              <a:rPr lang="en-US" sz="3200" dirty="0" err="1">
                <a:latin typeface="Arial" charset="0"/>
                <a:ea typeface="Arial" charset="0"/>
                <a:cs typeface="Arial" charset="0"/>
              </a:rPr>
              <a:t>đình</a:t>
            </a:r>
            <a:r>
              <a:rPr lang="en-US" sz="3200" dirty="0">
                <a:latin typeface="Arial" charset="0"/>
                <a:ea typeface="Arial" charset="0"/>
                <a:cs typeface="Arial" charset="0"/>
              </a:rPr>
              <a:t> </a:t>
            </a:r>
            <a:r>
              <a:rPr lang="mr-IN" sz="3200" dirty="0">
                <a:latin typeface="Arial" charset="0"/>
                <a:ea typeface="Arial" charset="0"/>
                <a:cs typeface="Arial" charset="0"/>
              </a:rPr>
              <a:t>–</a:t>
            </a:r>
            <a:r>
              <a:rPr lang="en-US" sz="3200" dirty="0">
                <a:latin typeface="Arial" charset="0"/>
                <a:ea typeface="Arial" charset="0"/>
                <a:cs typeface="Arial" charset="0"/>
              </a:rPr>
              <a:t> </a:t>
            </a:r>
            <a:r>
              <a:rPr lang="en-US" sz="3200" dirty="0" err="1">
                <a:latin typeface="Arial" charset="0"/>
                <a:ea typeface="Arial" charset="0"/>
                <a:cs typeface="Arial" charset="0"/>
              </a:rPr>
              <a:t>bản</a:t>
            </a:r>
            <a:r>
              <a:rPr lang="en-US" sz="3200" dirty="0">
                <a:latin typeface="Arial" charset="0"/>
                <a:ea typeface="Arial" charset="0"/>
                <a:cs typeface="Arial" charset="0"/>
              </a:rPr>
              <a:t> </a:t>
            </a:r>
            <a:r>
              <a:rPr lang="en-US" sz="3200" dirty="0" err="1">
                <a:latin typeface="Arial" charset="0"/>
                <a:ea typeface="Arial" charset="0"/>
                <a:cs typeface="Arial" charset="0"/>
              </a:rPr>
              <a:t>thân</a:t>
            </a:r>
            <a:endParaRPr lang="en-US" sz="3200" dirty="0">
              <a:latin typeface="Arial" charset="0"/>
              <a:ea typeface="Arial" charset="0"/>
              <a:cs typeface="Arial" charset="0"/>
            </a:endParaRPr>
          </a:p>
          <a:p>
            <a:pPr lvl="1">
              <a:lnSpc>
                <a:spcPct val="150000"/>
              </a:lnSpc>
              <a:buFont typeface="Wingdings" charset="2"/>
              <a:buChar char="Ø"/>
            </a:pPr>
            <a:r>
              <a:rPr lang="en-US" sz="3200" dirty="0" err="1">
                <a:latin typeface="Arial" charset="0"/>
                <a:ea typeface="Arial" charset="0"/>
                <a:cs typeface="Arial" charset="0"/>
              </a:rPr>
              <a:t>Mục</a:t>
            </a:r>
            <a:r>
              <a:rPr lang="en-US" sz="3200" dirty="0">
                <a:latin typeface="Arial" charset="0"/>
                <a:ea typeface="Arial" charset="0"/>
                <a:cs typeface="Arial" charset="0"/>
              </a:rPr>
              <a:t> </a:t>
            </a:r>
            <a:r>
              <a:rPr lang="en-US" sz="3200" dirty="0" err="1">
                <a:latin typeface="Arial" charset="0"/>
                <a:ea typeface="Arial" charset="0"/>
                <a:cs typeface="Arial" charset="0"/>
              </a:rPr>
              <a:t>tiêu</a:t>
            </a:r>
            <a:r>
              <a:rPr lang="en-US" sz="3200" dirty="0">
                <a:latin typeface="Arial" charset="0"/>
                <a:ea typeface="Arial" charset="0"/>
                <a:cs typeface="Arial" charset="0"/>
              </a:rPr>
              <a:t>: </a:t>
            </a:r>
          </a:p>
          <a:p>
            <a:pPr lvl="2">
              <a:lnSpc>
                <a:spcPct val="150000"/>
              </a:lnSpc>
              <a:buFont typeface="Wingdings" charset="2"/>
              <a:buChar char="v"/>
            </a:pPr>
            <a:r>
              <a:rPr lang="en-US" sz="2800" dirty="0" err="1">
                <a:latin typeface="Arial" charset="0"/>
                <a:ea typeface="Arial" charset="0"/>
                <a:cs typeface="Arial" charset="0"/>
              </a:rPr>
              <a:t>Tiên</a:t>
            </a:r>
            <a:r>
              <a:rPr lang="en-US" sz="2800" dirty="0">
                <a:latin typeface="Arial" charset="0"/>
                <a:ea typeface="Arial" charset="0"/>
                <a:cs typeface="Arial" charset="0"/>
              </a:rPr>
              <a:t> </a:t>
            </a:r>
            <a:r>
              <a:rPr lang="en-US" sz="2800" dirty="0" err="1">
                <a:latin typeface="Arial" charset="0"/>
                <a:ea typeface="Arial" charset="0"/>
                <a:cs typeface="Arial" charset="0"/>
              </a:rPr>
              <a:t>lượng</a:t>
            </a:r>
            <a:r>
              <a:rPr lang="en-US" sz="2800" dirty="0">
                <a:latin typeface="Arial" charset="0"/>
                <a:ea typeface="Arial" charset="0"/>
                <a:cs typeface="Arial" charset="0"/>
              </a:rPr>
              <a:t> </a:t>
            </a:r>
            <a:r>
              <a:rPr lang="en-US" sz="2800" dirty="0" err="1">
                <a:latin typeface="Arial" charset="0"/>
                <a:ea typeface="Arial" charset="0"/>
                <a:cs typeface="Arial" charset="0"/>
              </a:rPr>
              <a:t>khả</a:t>
            </a:r>
            <a:r>
              <a:rPr lang="en-US" sz="2800" dirty="0">
                <a:latin typeface="Arial" charset="0"/>
                <a:ea typeface="Arial" charset="0"/>
                <a:cs typeface="Arial" charset="0"/>
              </a:rPr>
              <a:t> </a:t>
            </a:r>
            <a:r>
              <a:rPr lang="en-US" sz="2800" dirty="0" err="1">
                <a:latin typeface="Arial" charset="0"/>
                <a:ea typeface="Arial" charset="0"/>
                <a:cs typeface="Arial" charset="0"/>
              </a:rPr>
              <a:t>năng</a:t>
            </a:r>
            <a:r>
              <a:rPr lang="en-US" sz="2800" dirty="0">
                <a:latin typeface="Arial" charset="0"/>
                <a:ea typeface="Arial" charset="0"/>
                <a:cs typeface="Arial" charset="0"/>
              </a:rPr>
              <a:t> co </a:t>
            </a:r>
            <a:r>
              <a:rPr lang="en-US" sz="2800" dirty="0" err="1">
                <a:latin typeface="Arial" charset="0"/>
                <a:ea typeface="Arial" charset="0"/>
                <a:cs typeface="Arial" charset="0"/>
              </a:rPr>
              <a:t>giật</a:t>
            </a:r>
            <a:r>
              <a:rPr lang="en-US" sz="2800" dirty="0">
                <a:latin typeface="Arial" charset="0"/>
                <a:ea typeface="Arial" charset="0"/>
                <a:cs typeface="Arial" charset="0"/>
              </a:rPr>
              <a:t> </a:t>
            </a:r>
            <a:r>
              <a:rPr lang="en-US" sz="2800" dirty="0" err="1">
                <a:latin typeface="Arial" charset="0"/>
                <a:ea typeface="Arial" charset="0"/>
                <a:cs typeface="Arial" charset="0"/>
              </a:rPr>
              <a:t>tái</a:t>
            </a:r>
            <a:r>
              <a:rPr lang="en-US" sz="2800" dirty="0">
                <a:latin typeface="Arial" charset="0"/>
                <a:ea typeface="Arial" charset="0"/>
                <a:cs typeface="Arial" charset="0"/>
              </a:rPr>
              <a:t> </a:t>
            </a:r>
            <a:r>
              <a:rPr lang="en-US" sz="2800" dirty="0" err="1">
                <a:latin typeface="Arial" charset="0"/>
                <a:ea typeface="Arial" charset="0"/>
                <a:cs typeface="Arial" charset="0"/>
              </a:rPr>
              <a:t>phát</a:t>
            </a:r>
            <a:endParaRPr lang="en-US" sz="2800" dirty="0">
              <a:latin typeface="Arial" charset="0"/>
              <a:ea typeface="Arial" charset="0"/>
              <a:cs typeface="Arial" charset="0"/>
            </a:endParaRPr>
          </a:p>
          <a:p>
            <a:pPr lvl="2">
              <a:lnSpc>
                <a:spcPct val="150000"/>
              </a:lnSpc>
              <a:buFont typeface="Wingdings" charset="2"/>
              <a:buChar char="v"/>
            </a:pPr>
            <a:r>
              <a:rPr lang="en-US" sz="2800" dirty="0" err="1">
                <a:latin typeface="Arial" charset="0"/>
                <a:ea typeface="Arial" charset="0"/>
                <a:cs typeface="Arial" charset="0"/>
              </a:rPr>
              <a:t>Khả</a:t>
            </a:r>
            <a:r>
              <a:rPr lang="en-US" sz="2800" dirty="0">
                <a:latin typeface="Arial" charset="0"/>
                <a:ea typeface="Arial" charset="0"/>
                <a:cs typeface="Arial" charset="0"/>
              </a:rPr>
              <a:t> </a:t>
            </a:r>
            <a:r>
              <a:rPr lang="en-US" sz="2800" dirty="0" err="1">
                <a:latin typeface="Arial" charset="0"/>
                <a:ea typeface="Arial" charset="0"/>
                <a:cs typeface="Arial" charset="0"/>
              </a:rPr>
              <a:t>năng</a:t>
            </a:r>
            <a:r>
              <a:rPr lang="en-US" sz="2800" dirty="0">
                <a:latin typeface="Arial" charset="0"/>
                <a:ea typeface="Arial" charset="0"/>
                <a:cs typeface="Arial" charset="0"/>
              </a:rPr>
              <a:t> </a:t>
            </a:r>
            <a:r>
              <a:rPr lang="en-US" sz="2800" dirty="0" err="1">
                <a:latin typeface="Arial" charset="0"/>
                <a:ea typeface="Arial" charset="0"/>
                <a:cs typeface="Arial" charset="0"/>
              </a:rPr>
              <a:t>chuyển</a:t>
            </a:r>
            <a:r>
              <a:rPr lang="en-US" sz="2800" dirty="0">
                <a:latin typeface="Arial" charset="0"/>
                <a:ea typeface="Arial" charset="0"/>
                <a:cs typeface="Arial" charset="0"/>
              </a:rPr>
              <a:t> </a:t>
            </a:r>
            <a:r>
              <a:rPr lang="en-US" sz="2800" dirty="0" err="1">
                <a:latin typeface="Arial" charset="0"/>
                <a:ea typeface="Arial" charset="0"/>
                <a:cs typeface="Arial" charset="0"/>
              </a:rPr>
              <a:t>thành</a:t>
            </a:r>
            <a:r>
              <a:rPr lang="en-US" sz="2800" dirty="0">
                <a:latin typeface="Arial" charset="0"/>
                <a:ea typeface="Arial" charset="0"/>
                <a:cs typeface="Arial" charset="0"/>
              </a:rPr>
              <a:t> </a:t>
            </a:r>
            <a:r>
              <a:rPr lang="en-US" sz="2800" dirty="0" err="1">
                <a:latin typeface="Arial" charset="0"/>
                <a:ea typeface="Arial" charset="0"/>
                <a:cs typeface="Arial" charset="0"/>
              </a:rPr>
              <a:t>động</a:t>
            </a:r>
            <a:r>
              <a:rPr lang="en-US" sz="2800" dirty="0">
                <a:latin typeface="Arial" charset="0"/>
                <a:ea typeface="Arial" charset="0"/>
                <a:cs typeface="Arial" charset="0"/>
              </a:rPr>
              <a:t> </a:t>
            </a:r>
            <a:r>
              <a:rPr lang="en-US" sz="2800" dirty="0" err="1">
                <a:latin typeface="Arial" charset="0"/>
                <a:ea typeface="Arial" charset="0"/>
                <a:cs typeface="Arial" charset="0"/>
              </a:rPr>
              <a:t>kinh</a:t>
            </a:r>
            <a:endParaRPr lang="en-US" sz="2800" dirty="0">
              <a:latin typeface="Arial" charset="0"/>
              <a:ea typeface="Arial" charset="0"/>
              <a:cs typeface="Arial" charset="0"/>
            </a:endParaRPr>
          </a:p>
          <a:p>
            <a:pPr lvl="2">
              <a:lnSpc>
                <a:spcPct val="150000"/>
              </a:lnSpc>
              <a:buFont typeface="Wingdings" charset="2"/>
              <a:buChar char="v"/>
            </a:pPr>
            <a:r>
              <a:rPr lang="en-US" sz="2800" dirty="0" err="1">
                <a:latin typeface="Arial" charset="0"/>
                <a:ea typeface="Arial" charset="0"/>
                <a:cs typeface="Arial" charset="0"/>
              </a:rPr>
              <a:t>Đáp</a:t>
            </a:r>
            <a:r>
              <a:rPr lang="en-US" sz="2800" dirty="0">
                <a:latin typeface="Arial" charset="0"/>
                <a:ea typeface="Arial" charset="0"/>
                <a:cs typeface="Arial" charset="0"/>
              </a:rPr>
              <a:t> </a:t>
            </a:r>
            <a:r>
              <a:rPr lang="en-US" sz="2800" dirty="0" err="1">
                <a:latin typeface="Arial" charset="0"/>
                <a:ea typeface="Arial" charset="0"/>
                <a:cs typeface="Arial" charset="0"/>
              </a:rPr>
              <a:t>ứng</a:t>
            </a:r>
            <a:r>
              <a:rPr lang="en-US" sz="2800" dirty="0">
                <a:latin typeface="Arial" charset="0"/>
                <a:ea typeface="Arial" charset="0"/>
                <a:cs typeface="Arial" charset="0"/>
              </a:rPr>
              <a:t> </a:t>
            </a:r>
            <a:r>
              <a:rPr lang="en-US" sz="2800" dirty="0" err="1">
                <a:latin typeface="Arial" charset="0"/>
                <a:ea typeface="Arial" charset="0"/>
                <a:cs typeface="Arial" charset="0"/>
              </a:rPr>
              <a:t>với</a:t>
            </a:r>
            <a:r>
              <a:rPr lang="en-US" sz="2800" dirty="0">
                <a:latin typeface="Arial" charset="0"/>
                <a:ea typeface="Arial" charset="0"/>
                <a:cs typeface="Arial" charset="0"/>
              </a:rPr>
              <a:t> </a:t>
            </a:r>
            <a:r>
              <a:rPr lang="en-US" sz="2800" dirty="0" err="1">
                <a:latin typeface="Arial" charset="0"/>
                <a:ea typeface="Arial" charset="0"/>
                <a:cs typeface="Arial" charset="0"/>
              </a:rPr>
              <a:t>các</a:t>
            </a:r>
            <a:r>
              <a:rPr lang="en-US" sz="2800" dirty="0">
                <a:latin typeface="Arial" charset="0"/>
                <a:ea typeface="Arial" charset="0"/>
                <a:cs typeface="Arial" charset="0"/>
              </a:rPr>
              <a:t> </a:t>
            </a:r>
            <a:r>
              <a:rPr lang="en-US" sz="2800" dirty="0" err="1">
                <a:latin typeface="Arial" charset="0"/>
                <a:ea typeface="Arial" charset="0"/>
                <a:cs typeface="Arial" charset="0"/>
              </a:rPr>
              <a:t>thuốc</a:t>
            </a:r>
            <a:r>
              <a:rPr lang="en-US" sz="2800" dirty="0">
                <a:latin typeface="Arial" charset="0"/>
                <a:ea typeface="Arial" charset="0"/>
                <a:cs typeface="Arial" charset="0"/>
              </a:rPr>
              <a:t> </a:t>
            </a:r>
            <a:r>
              <a:rPr lang="en-US" sz="2800" dirty="0" err="1">
                <a:latin typeface="Arial" charset="0"/>
                <a:ea typeface="Arial" charset="0"/>
                <a:cs typeface="Arial" charset="0"/>
              </a:rPr>
              <a:t>điều</a:t>
            </a:r>
            <a:r>
              <a:rPr lang="en-US" sz="2800" dirty="0">
                <a:latin typeface="Arial" charset="0"/>
                <a:ea typeface="Arial" charset="0"/>
                <a:cs typeface="Arial" charset="0"/>
              </a:rPr>
              <a:t> </a:t>
            </a:r>
            <a:r>
              <a:rPr lang="en-US" sz="2800" dirty="0" err="1">
                <a:latin typeface="Arial" charset="0"/>
                <a:ea typeface="Arial" charset="0"/>
                <a:cs typeface="Arial" charset="0"/>
              </a:rPr>
              <a:t>trị</a:t>
            </a:r>
            <a:r>
              <a:rPr lang="en-US" sz="2800" dirty="0">
                <a:latin typeface="Arial" charset="0"/>
                <a:ea typeface="Arial" charset="0"/>
                <a:cs typeface="Arial" charset="0"/>
              </a:rPr>
              <a:t> </a:t>
            </a:r>
            <a:r>
              <a:rPr lang="en-US" sz="2800" dirty="0" err="1">
                <a:latin typeface="Arial" charset="0"/>
                <a:ea typeface="Arial" charset="0"/>
                <a:cs typeface="Arial" charset="0"/>
              </a:rPr>
              <a:t>cắt</a:t>
            </a:r>
            <a:r>
              <a:rPr lang="en-US" sz="2800" dirty="0">
                <a:latin typeface="Arial" charset="0"/>
                <a:ea typeface="Arial" charset="0"/>
                <a:cs typeface="Arial" charset="0"/>
              </a:rPr>
              <a:t> </a:t>
            </a:r>
            <a:r>
              <a:rPr lang="en-US" sz="2800" dirty="0" err="1">
                <a:latin typeface="Arial" charset="0"/>
                <a:ea typeface="Arial" charset="0"/>
                <a:cs typeface="Arial" charset="0"/>
              </a:rPr>
              <a:t>cơn</a:t>
            </a:r>
            <a:r>
              <a:rPr lang="en-US" sz="2800" dirty="0">
                <a:latin typeface="Arial" charset="0"/>
                <a:ea typeface="Arial" charset="0"/>
                <a:cs typeface="Arial" charset="0"/>
              </a:rPr>
              <a:t> co </a:t>
            </a:r>
            <a:r>
              <a:rPr lang="en-US" sz="2800" dirty="0" err="1">
                <a:latin typeface="Arial" charset="0"/>
                <a:ea typeface="Arial" charset="0"/>
                <a:cs typeface="Arial" charset="0"/>
              </a:rPr>
              <a:t>giật</a:t>
            </a:r>
            <a:r>
              <a:rPr lang="en-US" sz="2800" dirty="0">
                <a:latin typeface="Arial" charset="0"/>
                <a:ea typeface="Arial" charset="0"/>
                <a:cs typeface="Arial" charset="0"/>
              </a:rPr>
              <a:t>.</a:t>
            </a:r>
          </a:p>
          <a:p>
            <a:pPr>
              <a:lnSpc>
                <a:spcPct val="150000"/>
              </a:lnSpc>
            </a:pPr>
            <a:endParaRPr lang="en-US" sz="4000" dirty="0">
              <a:latin typeface="Arial" charset="0"/>
              <a:ea typeface="Arial" charset="0"/>
              <a:cs typeface="Arial" charset="0"/>
            </a:endParaRPr>
          </a:p>
        </p:txBody>
      </p:sp>
    </p:spTree>
    <p:extLst>
      <p:ext uri="{BB962C8B-B14F-4D97-AF65-F5344CB8AC3E}">
        <p14:creationId xmlns:p14="http://schemas.microsoft.com/office/powerpoint/2010/main" val="1938543738"/>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90" y="365127"/>
            <a:ext cx="8481393" cy="575778"/>
          </a:xfrm>
        </p:spPr>
        <p:txBody>
          <a:bodyPr/>
          <a:lstStyle/>
          <a:p>
            <a:r>
              <a:rPr lang="en-US" b="1">
                <a:solidFill>
                  <a:srgbClr val="00B0F0"/>
                </a:solidFill>
                <a:latin typeface="Arial" charset="0"/>
                <a:ea typeface="Arial" charset="0"/>
                <a:cs typeface="Arial" charset="0"/>
              </a:rPr>
              <a:t>LÂM SÀNG</a:t>
            </a:r>
            <a:endParaRPr lang="en-US" b="1" dirty="0">
              <a:solidFill>
                <a:srgbClr val="00B0F0"/>
              </a:solidFill>
              <a:latin typeface="Arial" charset="0"/>
              <a:ea typeface="Arial" charset="0"/>
              <a:cs typeface="Arial" charset="0"/>
            </a:endParaRPr>
          </a:p>
        </p:txBody>
      </p:sp>
      <p:sp>
        <p:nvSpPr>
          <p:cNvPr id="3" name="Content Placeholder 2"/>
          <p:cNvSpPr>
            <a:spLocks noGrp="1"/>
          </p:cNvSpPr>
          <p:nvPr>
            <p:ph idx="1"/>
          </p:nvPr>
        </p:nvSpPr>
        <p:spPr>
          <a:xfrm>
            <a:off x="477078" y="1348547"/>
            <a:ext cx="8057322" cy="5025749"/>
          </a:xfrm>
        </p:spPr>
        <p:txBody>
          <a:bodyPr>
            <a:noAutofit/>
          </a:bodyPr>
          <a:lstStyle/>
          <a:p>
            <a:pPr>
              <a:lnSpc>
                <a:spcPct val="150000"/>
              </a:lnSpc>
            </a:pPr>
            <a:r>
              <a:rPr lang="en-US" dirty="0" err="1">
                <a:latin typeface="Arial" charset="0"/>
                <a:ea typeface="Arial" charset="0"/>
                <a:cs typeface="Arial" charset="0"/>
              </a:rPr>
              <a:t>Thăm</a:t>
            </a:r>
            <a:r>
              <a:rPr lang="en-US" dirty="0">
                <a:latin typeface="Arial" charset="0"/>
                <a:ea typeface="Arial" charset="0"/>
                <a:cs typeface="Arial" charset="0"/>
              </a:rPr>
              <a:t> </a:t>
            </a:r>
            <a:r>
              <a:rPr lang="en-US" dirty="0" err="1">
                <a:latin typeface="Arial" charset="0"/>
                <a:ea typeface="Arial" charset="0"/>
                <a:cs typeface="Arial" charset="0"/>
              </a:rPr>
              <a:t>khám</a:t>
            </a:r>
            <a:r>
              <a:rPr lang="en-US" dirty="0">
                <a:latin typeface="Arial" charset="0"/>
                <a:ea typeface="Arial" charset="0"/>
                <a:cs typeface="Arial" charset="0"/>
              </a:rPr>
              <a:t> </a:t>
            </a:r>
            <a:r>
              <a:rPr lang="en-US" dirty="0" err="1">
                <a:latin typeface="Arial" charset="0"/>
                <a:ea typeface="Arial" charset="0"/>
                <a:cs typeface="Arial" charset="0"/>
              </a:rPr>
              <a:t>đánh</a:t>
            </a:r>
            <a:r>
              <a:rPr lang="en-US" dirty="0">
                <a:latin typeface="Arial" charset="0"/>
                <a:ea typeface="Arial" charset="0"/>
                <a:cs typeface="Arial" charset="0"/>
              </a:rPr>
              <a:t> </a:t>
            </a:r>
            <a:r>
              <a:rPr lang="en-US" dirty="0" err="1">
                <a:latin typeface="Arial" charset="0"/>
                <a:ea typeface="Arial" charset="0"/>
                <a:cs typeface="Arial" charset="0"/>
              </a:rPr>
              <a:t>giá</a:t>
            </a:r>
            <a:r>
              <a:rPr lang="en-US" dirty="0">
                <a:latin typeface="Arial" charset="0"/>
                <a:ea typeface="Arial" charset="0"/>
                <a:cs typeface="Arial" charset="0"/>
              </a:rPr>
              <a:t> </a:t>
            </a:r>
            <a:r>
              <a:rPr lang="en-US" dirty="0" err="1">
                <a:latin typeface="Arial" charset="0"/>
                <a:ea typeface="Arial" charset="0"/>
                <a:cs typeface="Arial" charset="0"/>
              </a:rPr>
              <a:t>kỹ</a:t>
            </a:r>
            <a:r>
              <a:rPr lang="en-US" dirty="0">
                <a:latin typeface="Arial" charset="0"/>
                <a:ea typeface="Arial" charset="0"/>
                <a:cs typeface="Arial" charset="0"/>
              </a:rPr>
              <a:t> </a:t>
            </a:r>
            <a:r>
              <a:rPr lang="en-US" dirty="0" err="1">
                <a:latin typeface="Arial" charset="0"/>
                <a:ea typeface="Arial" charset="0"/>
                <a:cs typeface="Arial" charset="0"/>
              </a:rPr>
              <a:t>để</a:t>
            </a:r>
            <a:r>
              <a:rPr lang="en-US" dirty="0">
                <a:latin typeface="Arial" charset="0"/>
                <a:ea typeface="Arial" charset="0"/>
                <a:cs typeface="Arial" charset="0"/>
              </a:rPr>
              <a:t> </a:t>
            </a:r>
            <a:r>
              <a:rPr lang="en-US" dirty="0" err="1">
                <a:latin typeface="Arial" charset="0"/>
                <a:ea typeface="Arial" charset="0"/>
                <a:cs typeface="Arial" charset="0"/>
              </a:rPr>
              <a:t>tìm</a:t>
            </a:r>
            <a:r>
              <a:rPr lang="en-US" dirty="0">
                <a:latin typeface="Arial" charset="0"/>
                <a:ea typeface="Arial" charset="0"/>
                <a:cs typeface="Arial" charset="0"/>
              </a:rPr>
              <a:t> </a:t>
            </a:r>
            <a:r>
              <a:rPr lang="en-US" dirty="0" err="1">
                <a:latin typeface="Arial" charset="0"/>
                <a:ea typeface="Arial" charset="0"/>
                <a:cs typeface="Arial" charset="0"/>
              </a:rPr>
              <a:t>nguyên</a:t>
            </a:r>
            <a:r>
              <a:rPr lang="en-US" dirty="0">
                <a:latin typeface="Arial" charset="0"/>
                <a:ea typeface="Arial" charset="0"/>
                <a:cs typeface="Arial" charset="0"/>
              </a:rPr>
              <a:t> </a:t>
            </a:r>
            <a:r>
              <a:rPr lang="en-US" dirty="0" err="1">
                <a:latin typeface="Arial" charset="0"/>
                <a:ea typeface="Arial" charset="0"/>
                <a:cs typeface="Arial" charset="0"/>
              </a:rPr>
              <a:t>nhân</a:t>
            </a:r>
            <a:r>
              <a:rPr lang="en-US" dirty="0">
                <a:latin typeface="Arial" charset="0"/>
                <a:ea typeface="Arial" charset="0"/>
                <a:cs typeface="Arial" charset="0"/>
              </a:rPr>
              <a:t> co </a:t>
            </a:r>
            <a:r>
              <a:rPr lang="en-US" dirty="0" err="1">
                <a:latin typeface="Arial" charset="0"/>
                <a:ea typeface="Arial" charset="0"/>
                <a:cs typeface="Arial" charset="0"/>
              </a:rPr>
              <a:t>giật</a:t>
            </a:r>
            <a:r>
              <a:rPr lang="en-US" dirty="0">
                <a:latin typeface="Arial" charset="0"/>
                <a:ea typeface="Arial" charset="0"/>
                <a:cs typeface="Arial" charset="0"/>
              </a:rPr>
              <a:t>:</a:t>
            </a:r>
          </a:p>
          <a:p>
            <a:pPr lvl="1">
              <a:lnSpc>
                <a:spcPct val="150000"/>
              </a:lnSpc>
              <a:buFont typeface="Wingdings" charset="2"/>
              <a:buChar char="Ø"/>
            </a:pPr>
            <a:r>
              <a:rPr lang="en-US" sz="2400" dirty="0" err="1">
                <a:latin typeface="Arial" charset="0"/>
                <a:ea typeface="Arial" charset="0"/>
                <a:cs typeface="Arial" charset="0"/>
              </a:rPr>
              <a:t>Sinh</a:t>
            </a:r>
            <a:r>
              <a:rPr lang="en-US" sz="2400" dirty="0">
                <a:latin typeface="Arial" charset="0"/>
                <a:ea typeface="Arial" charset="0"/>
                <a:cs typeface="Arial" charset="0"/>
              </a:rPr>
              <a:t> </a:t>
            </a:r>
            <a:r>
              <a:rPr lang="en-US" sz="2400" dirty="0" err="1">
                <a:latin typeface="Arial" charset="0"/>
                <a:ea typeface="Arial" charset="0"/>
                <a:cs typeface="Arial" charset="0"/>
              </a:rPr>
              <a:t>hiệu</a:t>
            </a:r>
            <a:r>
              <a:rPr lang="en-US" sz="2400" dirty="0">
                <a:latin typeface="Arial" charset="0"/>
                <a:ea typeface="Arial" charset="0"/>
                <a:cs typeface="Arial" charset="0"/>
              </a:rPr>
              <a:t> </a:t>
            </a:r>
            <a:r>
              <a:rPr lang="mr-IN" sz="2400" dirty="0">
                <a:latin typeface="Arial" charset="0"/>
                <a:ea typeface="Arial" charset="0"/>
                <a:cs typeface="Arial" charset="0"/>
              </a:rPr>
              <a:t>–</a:t>
            </a:r>
            <a:r>
              <a:rPr lang="en-US" sz="2400" dirty="0">
                <a:latin typeface="Arial" charset="0"/>
                <a:ea typeface="Arial" charset="0"/>
                <a:cs typeface="Arial" charset="0"/>
              </a:rPr>
              <a:t> tri </a:t>
            </a:r>
            <a:r>
              <a:rPr lang="en-US" sz="2400" dirty="0" err="1">
                <a:latin typeface="Arial" charset="0"/>
                <a:ea typeface="Arial" charset="0"/>
                <a:cs typeface="Arial" charset="0"/>
              </a:rPr>
              <a:t>giác</a:t>
            </a:r>
            <a:endParaRPr lang="en-US" sz="2400" dirty="0">
              <a:latin typeface="Arial" charset="0"/>
              <a:ea typeface="Arial" charset="0"/>
              <a:cs typeface="Arial" charset="0"/>
            </a:endParaRPr>
          </a:p>
          <a:p>
            <a:pPr lvl="1">
              <a:lnSpc>
                <a:spcPct val="150000"/>
              </a:lnSpc>
              <a:buFont typeface="Wingdings" charset="2"/>
              <a:buChar char="Ø"/>
            </a:pPr>
            <a:r>
              <a:rPr lang="en-US" sz="2400" dirty="0" err="1">
                <a:latin typeface="Arial" charset="0"/>
                <a:ea typeface="Arial" charset="0"/>
                <a:cs typeface="Arial" charset="0"/>
              </a:rPr>
              <a:t>Dấu</a:t>
            </a:r>
            <a:r>
              <a:rPr lang="en-US" sz="2400" dirty="0">
                <a:latin typeface="Arial" charset="0"/>
                <a:ea typeface="Arial" charset="0"/>
                <a:cs typeface="Arial" charset="0"/>
              </a:rPr>
              <a:t> </a:t>
            </a:r>
            <a:r>
              <a:rPr lang="en-US" sz="2400" dirty="0" err="1">
                <a:latin typeface="Arial" charset="0"/>
                <a:ea typeface="Arial" charset="0"/>
                <a:cs typeface="Arial" charset="0"/>
              </a:rPr>
              <a:t>chấn</a:t>
            </a:r>
            <a:r>
              <a:rPr lang="en-US" sz="2400" dirty="0">
                <a:latin typeface="Arial" charset="0"/>
                <a:ea typeface="Arial" charset="0"/>
                <a:cs typeface="Arial" charset="0"/>
              </a:rPr>
              <a:t> </a:t>
            </a:r>
            <a:r>
              <a:rPr lang="en-US" sz="2400" dirty="0" err="1">
                <a:latin typeface="Arial" charset="0"/>
                <a:ea typeface="Arial" charset="0"/>
                <a:cs typeface="Arial" charset="0"/>
              </a:rPr>
              <a:t>thương</a:t>
            </a:r>
            <a:r>
              <a:rPr lang="en-US" sz="2400" dirty="0">
                <a:latin typeface="Arial" charset="0"/>
                <a:ea typeface="Arial" charset="0"/>
                <a:cs typeface="Arial" charset="0"/>
              </a:rPr>
              <a:t> </a:t>
            </a:r>
            <a:r>
              <a:rPr lang="en-US" sz="2400" dirty="0" err="1">
                <a:latin typeface="Arial" charset="0"/>
                <a:ea typeface="Arial" charset="0"/>
                <a:cs typeface="Arial" charset="0"/>
              </a:rPr>
              <a:t>phần</a:t>
            </a:r>
            <a:r>
              <a:rPr lang="en-US" sz="2400" dirty="0">
                <a:latin typeface="Arial" charset="0"/>
                <a:ea typeface="Arial" charset="0"/>
                <a:cs typeface="Arial" charset="0"/>
              </a:rPr>
              <a:t> </a:t>
            </a:r>
            <a:r>
              <a:rPr lang="en-US" sz="2400" dirty="0" err="1">
                <a:latin typeface="Arial" charset="0"/>
                <a:ea typeface="Arial" charset="0"/>
                <a:cs typeface="Arial" charset="0"/>
              </a:rPr>
              <a:t>mềm</a:t>
            </a:r>
            <a:r>
              <a:rPr lang="en-US" sz="2400" dirty="0">
                <a:latin typeface="Arial" charset="0"/>
                <a:ea typeface="Arial" charset="0"/>
                <a:cs typeface="Arial" charset="0"/>
              </a:rPr>
              <a:t> </a:t>
            </a:r>
            <a:r>
              <a:rPr lang="en-US" sz="2400" dirty="0" err="1">
                <a:latin typeface="Arial" charset="0"/>
                <a:ea typeface="Arial" charset="0"/>
                <a:cs typeface="Arial" charset="0"/>
              </a:rPr>
              <a:t>để</a:t>
            </a:r>
            <a:r>
              <a:rPr lang="en-US" sz="2400" dirty="0">
                <a:latin typeface="Arial" charset="0"/>
                <a:ea typeface="Arial" charset="0"/>
                <a:cs typeface="Arial" charset="0"/>
              </a:rPr>
              <a:t> </a:t>
            </a:r>
            <a:r>
              <a:rPr lang="en-US" sz="2400" dirty="0" err="1">
                <a:latin typeface="Arial" charset="0"/>
                <a:ea typeface="Arial" charset="0"/>
                <a:cs typeface="Arial" charset="0"/>
              </a:rPr>
              <a:t>gợi</a:t>
            </a:r>
            <a:r>
              <a:rPr lang="en-US" sz="2400" dirty="0">
                <a:latin typeface="Arial" charset="0"/>
                <a:ea typeface="Arial" charset="0"/>
                <a:cs typeface="Arial" charset="0"/>
              </a:rPr>
              <a:t> ý </a:t>
            </a:r>
            <a:r>
              <a:rPr lang="en-US" sz="2400" dirty="0" err="1">
                <a:latin typeface="Arial" charset="0"/>
                <a:ea typeface="Arial" charset="0"/>
                <a:cs typeface="Arial" charset="0"/>
              </a:rPr>
              <a:t>chấn</a:t>
            </a:r>
            <a:r>
              <a:rPr lang="en-US" sz="2400" dirty="0">
                <a:latin typeface="Arial" charset="0"/>
                <a:ea typeface="Arial" charset="0"/>
                <a:cs typeface="Arial" charset="0"/>
              </a:rPr>
              <a:t> </a:t>
            </a:r>
            <a:r>
              <a:rPr lang="en-US" sz="2400" dirty="0" err="1">
                <a:latin typeface="Arial" charset="0"/>
                <a:ea typeface="Arial" charset="0"/>
                <a:cs typeface="Arial" charset="0"/>
              </a:rPr>
              <a:t>thương</a:t>
            </a:r>
            <a:r>
              <a:rPr lang="en-US" sz="2400" dirty="0">
                <a:latin typeface="Arial" charset="0"/>
                <a:ea typeface="Arial" charset="0"/>
                <a:cs typeface="Arial" charset="0"/>
              </a:rPr>
              <a:t> </a:t>
            </a:r>
            <a:r>
              <a:rPr lang="en-US" sz="2400" dirty="0" err="1">
                <a:latin typeface="Arial" charset="0"/>
                <a:ea typeface="Arial" charset="0"/>
                <a:cs typeface="Arial" charset="0"/>
              </a:rPr>
              <a:t>sọ</a:t>
            </a:r>
            <a:r>
              <a:rPr lang="en-US" sz="2400" dirty="0">
                <a:latin typeface="Arial" charset="0"/>
                <a:ea typeface="Arial" charset="0"/>
                <a:cs typeface="Arial" charset="0"/>
              </a:rPr>
              <a:t> </a:t>
            </a:r>
            <a:r>
              <a:rPr lang="en-US" sz="2400" dirty="0" err="1">
                <a:latin typeface="Arial" charset="0"/>
                <a:ea typeface="Arial" charset="0"/>
                <a:cs typeface="Arial" charset="0"/>
              </a:rPr>
              <a:t>não</a:t>
            </a:r>
            <a:endParaRPr lang="en-US" sz="2400" dirty="0">
              <a:latin typeface="Arial" charset="0"/>
              <a:ea typeface="Arial" charset="0"/>
              <a:cs typeface="Arial" charset="0"/>
            </a:endParaRPr>
          </a:p>
          <a:p>
            <a:pPr lvl="1">
              <a:lnSpc>
                <a:spcPct val="150000"/>
              </a:lnSpc>
              <a:buFont typeface="Wingdings" charset="2"/>
              <a:buChar char="Ø"/>
            </a:pPr>
            <a:r>
              <a:rPr lang="en-US" sz="2400" dirty="0" err="1">
                <a:latin typeface="Arial" charset="0"/>
                <a:ea typeface="Arial" charset="0"/>
                <a:cs typeface="Arial" charset="0"/>
              </a:rPr>
              <a:t>Dấu</a:t>
            </a:r>
            <a:r>
              <a:rPr lang="en-US" sz="2400" dirty="0">
                <a:latin typeface="Arial" charset="0"/>
                <a:ea typeface="Arial" charset="0"/>
                <a:cs typeface="Arial" charset="0"/>
              </a:rPr>
              <a:t> </a:t>
            </a:r>
            <a:r>
              <a:rPr lang="en-US" sz="2400" dirty="0" err="1">
                <a:latin typeface="Arial" charset="0"/>
                <a:ea typeface="Arial" charset="0"/>
                <a:cs typeface="Arial" charset="0"/>
              </a:rPr>
              <a:t>màng</a:t>
            </a:r>
            <a:r>
              <a:rPr lang="en-US" sz="2400" dirty="0">
                <a:latin typeface="Arial" charset="0"/>
                <a:ea typeface="Arial" charset="0"/>
                <a:cs typeface="Arial" charset="0"/>
              </a:rPr>
              <a:t> </a:t>
            </a:r>
            <a:r>
              <a:rPr lang="en-US" sz="2400" dirty="0" err="1">
                <a:latin typeface="Arial" charset="0"/>
                <a:ea typeface="Arial" charset="0"/>
                <a:cs typeface="Arial" charset="0"/>
              </a:rPr>
              <a:t>não</a:t>
            </a:r>
            <a:endParaRPr lang="en-US" sz="2400" dirty="0">
              <a:latin typeface="Arial" charset="0"/>
              <a:ea typeface="Arial" charset="0"/>
              <a:cs typeface="Arial" charset="0"/>
            </a:endParaRPr>
          </a:p>
          <a:p>
            <a:pPr lvl="1">
              <a:lnSpc>
                <a:spcPct val="150000"/>
              </a:lnSpc>
              <a:buFont typeface="Wingdings" charset="2"/>
              <a:buChar char="Ø"/>
            </a:pPr>
            <a:r>
              <a:rPr lang="en-US" sz="2400" dirty="0" err="1">
                <a:latin typeface="Arial" charset="0"/>
                <a:ea typeface="Arial" charset="0"/>
                <a:cs typeface="Arial" charset="0"/>
              </a:rPr>
              <a:t>Dấu</a:t>
            </a:r>
            <a:r>
              <a:rPr lang="en-US" sz="2400" dirty="0">
                <a:latin typeface="Arial" charset="0"/>
                <a:ea typeface="Arial" charset="0"/>
                <a:cs typeface="Arial" charset="0"/>
              </a:rPr>
              <a:t> </a:t>
            </a:r>
            <a:r>
              <a:rPr lang="en-US" sz="2400" dirty="0" err="1">
                <a:latin typeface="Arial" charset="0"/>
                <a:ea typeface="Arial" charset="0"/>
                <a:cs typeface="Arial" charset="0"/>
              </a:rPr>
              <a:t>thần</a:t>
            </a:r>
            <a:r>
              <a:rPr lang="en-US" sz="2400" dirty="0">
                <a:latin typeface="Arial" charset="0"/>
                <a:ea typeface="Arial" charset="0"/>
                <a:cs typeface="Arial" charset="0"/>
              </a:rPr>
              <a:t> </a:t>
            </a:r>
            <a:r>
              <a:rPr lang="en-US" sz="2400" dirty="0" err="1">
                <a:latin typeface="Arial" charset="0"/>
                <a:ea typeface="Arial" charset="0"/>
                <a:cs typeface="Arial" charset="0"/>
              </a:rPr>
              <a:t>kinh</a:t>
            </a:r>
            <a:r>
              <a:rPr lang="en-US" sz="2400" dirty="0">
                <a:latin typeface="Arial" charset="0"/>
                <a:ea typeface="Arial" charset="0"/>
                <a:cs typeface="Arial" charset="0"/>
              </a:rPr>
              <a:t> </a:t>
            </a:r>
            <a:r>
              <a:rPr lang="en-US" sz="2400" dirty="0" err="1">
                <a:latin typeface="Arial" charset="0"/>
                <a:ea typeface="Arial" charset="0"/>
                <a:cs typeface="Arial" charset="0"/>
              </a:rPr>
              <a:t>khu</a:t>
            </a:r>
            <a:r>
              <a:rPr lang="en-US" sz="2400" dirty="0">
                <a:latin typeface="Arial" charset="0"/>
                <a:ea typeface="Arial" charset="0"/>
                <a:cs typeface="Arial" charset="0"/>
              </a:rPr>
              <a:t> </a:t>
            </a:r>
            <a:r>
              <a:rPr lang="en-US" sz="2400" dirty="0" err="1">
                <a:latin typeface="Arial" charset="0"/>
                <a:ea typeface="Arial" charset="0"/>
                <a:cs typeface="Arial" charset="0"/>
              </a:rPr>
              <a:t>trú</a:t>
            </a:r>
            <a:endParaRPr lang="en-US" sz="2400" dirty="0">
              <a:latin typeface="Arial" charset="0"/>
              <a:ea typeface="Arial" charset="0"/>
              <a:cs typeface="Arial" charset="0"/>
            </a:endParaRPr>
          </a:p>
          <a:p>
            <a:pPr lvl="1">
              <a:lnSpc>
                <a:spcPct val="150000"/>
              </a:lnSpc>
              <a:buFont typeface="Wingdings" charset="2"/>
              <a:buChar char="Ø"/>
            </a:pPr>
            <a:r>
              <a:rPr lang="en-US" sz="2400" dirty="0" err="1">
                <a:latin typeface="Arial" charset="0"/>
                <a:ea typeface="Arial" charset="0"/>
                <a:cs typeface="Arial" charset="0"/>
              </a:rPr>
              <a:t>Dấu</a:t>
            </a:r>
            <a:r>
              <a:rPr lang="en-US" sz="2400" dirty="0">
                <a:latin typeface="Arial" charset="0"/>
                <a:ea typeface="Arial" charset="0"/>
                <a:cs typeface="Arial" charset="0"/>
              </a:rPr>
              <a:t> </a:t>
            </a:r>
            <a:r>
              <a:rPr lang="en-US" sz="2400" dirty="0" err="1">
                <a:latin typeface="Arial" charset="0"/>
                <a:ea typeface="Arial" charset="0"/>
                <a:cs typeface="Arial" charset="0"/>
              </a:rPr>
              <a:t>thiếu</a:t>
            </a:r>
            <a:r>
              <a:rPr lang="en-US" sz="2400" dirty="0">
                <a:latin typeface="Arial" charset="0"/>
                <a:ea typeface="Arial" charset="0"/>
                <a:cs typeface="Arial" charset="0"/>
              </a:rPr>
              <a:t> </a:t>
            </a:r>
            <a:r>
              <a:rPr lang="en-US" sz="2400" dirty="0" err="1">
                <a:latin typeface="Arial" charset="0"/>
                <a:ea typeface="Arial" charset="0"/>
                <a:cs typeface="Arial" charset="0"/>
              </a:rPr>
              <a:t>máu</a:t>
            </a:r>
            <a:r>
              <a:rPr lang="en-US" sz="2400" dirty="0">
                <a:latin typeface="Arial" charset="0"/>
                <a:ea typeface="Arial" charset="0"/>
                <a:cs typeface="Arial" charset="0"/>
              </a:rPr>
              <a:t>: </a:t>
            </a:r>
            <a:r>
              <a:rPr lang="en-US" sz="2400" dirty="0" err="1">
                <a:latin typeface="Arial" charset="0"/>
                <a:ea typeface="Arial" charset="0"/>
                <a:cs typeface="Arial" charset="0"/>
              </a:rPr>
              <a:t>sốt</a:t>
            </a:r>
            <a:r>
              <a:rPr lang="en-US" sz="2400" dirty="0">
                <a:latin typeface="Arial" charset="0"/>
                <a:ea typeface="Arial" charset="0"/>
                <a:cs typeface="Arial" charset="0"/>
              </a:rPr>
              <a:t> </a:t>
            </a:r>
            <a:r>
              <a:rPr lang="en-US" sz="2400" dirty="0" err="1">
                <a:latin typeface="Arial" charset="0"/>
                <a:ea typeface="Arial" charset="0"/>
                <a:cs typeface="Arial" charset="0"/>
              </a:rPr>
              <a:t>rét</a:t>
            </a:r>
            <a:r>
              <a:rPr lang="en-US" sz="2400" dirty="0">
                <a:latin typeface="Arial" charset="0"/>
                <a:ea typeface="Arial" charset="0"/>
                <a:cs typeface="Arial" charset="0"/>
              </a:rPr>
              <a:t> </a:t>
            </a:r>
            <a:r>
              <a:rPr lang="en-US" sz="2400" dirty="0" err="1">
                <a:latin typeface="Arial" charset="0"/>
                <a:ea typeface="Arial" charset="0"/>
                <a:cs typeface="Arial" charset="0"/>
              </a:rPr>
              <a:t>ác</a:t>
            </a:r>
            <a:r>
              <a:rPr lang="en-US" sz="2400" dirty="0">
                <a:latin typeface="Arial" charset="0"/>
                <a:ea typeface="Arial" charset="0"/>
                <a:cs typeface="Arial" charset="0"/>
              </a:rPr>
              <a:t> </a:t>
            </a:r>
            <a:r>
              <a:rPr lang="en-US" sz="2400" dirty="0" err="1">
                <a:latin typeface="Arial" charset="0"/>
                <a:ea typeface="Arial" charset="0"/>
                <a:cs typeface="Arial" charset="0"/>
              </a:rPr>
              <a:t>tính</a:t>
            </a:r>
            <a:r>
              <a:rPr lang="en-US" sz="2400" dirty="0">
                <a:latin typeface="Arial" charset="0"/>
                <a:ea typeface="Arial" charset="0"/>
                <a:cs typeface="Arial" charset="0"/>
              </a:rPr>
              <a:t>, </a:t>
            </a:r>
            <a:r>
              <a:rPr lang="en-US" sz="2400" dirty="0" err="1">
                <a:latin typeface="Arial" charset="0"/>
                <a:ea typeface="Arial" charset="0"/>
                <a:cs typeface="Arial" charset="0"/>
              </a:rPr>
              <a:t>xuất</a:t>
            </a:r>
            <a:r>
              <a:rPr lang="en-US" sz="2400" dirty="0">
                <a:latin typeface="Arial" charset="0"/>
                <a:ea typeface="Arial" charset="0"/>
                <a:cs typeface="Arial" charset="0"/>
              </a:rPr>
              <a:t> </a:t>
            </a:r>
            <a:r>
              <a:rPr lang="en-US" sz="2400" dirty="0" err="1">
                <a:latin typeface="Arial" charset="0"/>
                <a:ea typeface="Arial" charset="0"/>
                <a:cs typeface="Arial" charset="0"/>
              </a:rPr>
              <a:t>huyết</a:t>
            </a:r>
            <a:r>
              <a:rPr lang="en-US" sz="2400" dirty="0">
                <a:latin typeface="Arial" charset="0"/>
                <a:ea typeface="Arial" charset="0"/>
                <a:cs typeface="Arial" charset="0"/>
              </a:rPr>
              <a:t> </a:t>
            </a:r>
            <a:r>
              <a:rPr lang="en-US" sz="2400" dirty="0" err="1">
                <a:latin typeface="Arial" charset="0"/>
                <a:ea typeface="Arial" charset="0"/>
                <a:cs typeface="Arial" charset="0"/>
              </a:rPr>
              <a:t>não</a:t>
            </a:r>
            <a:r>
              <a:rPr lang="en-US" sz="2400" dirty="0">
                <a:latin typeface="Arial" charset="0"/>
                <a:ea typeface="Arial" charset="0"/>
                <a:cs typeface="Arial" charset="0"/>
              </a:rPr>
              <a:t> </a:t>
            </a:r>
            <a:r>
              <a:rPr lang="en-US" sz="2400" dirty="0" err="1">
                <a:latin typeface="Arial" charset="0"/>
                <a:ea typeface="Arial" charset="0"/>
                <a:cs typeface="Arial" charset="0"/>
              </a:rPr>
              <a:t>màng</a:t>
            </a:r>
            <a:r>
              <a:rPr lang="en-US" sz="2400" dirty="0">
                <a:latin typeface="Arial" charset="0"/>
                <a:ea typeface="Arial" charset="0"/>
                <a:cs typeface="Arial" charset="0"/>
              </a:rPr>
              <a:t> </a:t>
            </a:r>
            <a:r>
              <a:rPr lang="en-US" sz="2400" dirty="0" err="1">
                <a:latin typeface="Arial" charset="0"/>
                <a:ea typeface="Arial" charset="0"/>
                <a:cs typeface="Arial" charset="0"/>
              </a:rPr>
              <a:t>não</a:t>
            </a:r>
            <a:endParaRPr lang="en-US" sz="2400" dirty="0">
              <a:latin typeface="Arial" charset="0"/>
              <a:ea typeface="Arial" charset="0"/>
              <a:cs typeface="Arial" charset="0"/>
            </a:endParaRPr>
          </a:p>
          <a:p>
            <a:pPr lvl="1">
              <a:lnSpc>
                <a:spcPct val="150000"/>
              </a:lnSpc>
              <a:buFont typeface="Wingdings" charset="2"/>
              <a:buChar char="Ø"/>
            </a:pPr>
            <a:r>
              <a:rPr lang="en-US" sz="2400" dirty="0" err="1">
                <a:latin typeface="Arial" charset="0"/>
                <a:ea typeface="Arial" charset="0"/>
                <a:cs typeface="Arial" charset="0"/>
              </a:rPr>
              <a:t>Dấu</a:t>
            </a:r>
            <a:r>
              <a:rPr lang="en-US" sz="2400" dirty="0">
                <a:latin typeface="Arial" charset="0"/>
                <a:ea typeface="Arial" charset="0"/>
                <a:cs typeface="Arial" charset="0"/>
              </a:rPr>
              <a:t> </a:t>
            </a:r>
            <a:r>
              <a:rPr lang="en-US" sz="2400" dirty="0" err="1">
                <a:latin typeface="Arial" charset="0"/>
                <a:ea typeface="Arial" charset="0"/>
                <a:cs typeface="Arial" charset="0"/>
              </a:rPr>
              <a:t>mất</a:t>
            </a:r>
            <a:r>
              <a:rPr lang="en-US" sz="2400" dirty="0">
                <a:latin typeface="Arial" charset="0"/>
                <a:ea typeface="Arial" charset="0"/>
                <a:cs typeface="Arial" charset="0"/>
              </a:rPr>
              <a:t> </a:t>
            </a:r>
            <a:r>
              <a:rPr lang="en-US" sz="2400" dirty="0" err="1">
                <a:latin typeface="Arial" charset="0"/>
                <a:ea typeface="Arial" charset="0"/>
                <a:cs typeface="Arial" charset="0"/>
              </a:rPr>
              <a:t>nước</a:t>
            </a:r>
            <a:r>
              <a:rPr lang="en-US" sz="2400" dirty="0">
                <a:latin typeface="Arial" charset="0"/>
                <a:ea typeface="Arial" charset="0"/>
                <a:cs typeface="Arial" charset="0"/>
              </a:rPr>
              <a:t> </a:t>
            </a:r>
            <a:r>
              <a:rPr lang="en-US" sz="2400" dirty="0" err="1">
                <a:latin typeface="Arial" charset="0"/>
                <a:ea typeface="Arial" charset="0"/>
                <a:cs typeface="Arial" charset="0"/>
              </a:rPr>
              <a:t>kèm</a:t>
            </a:r>
            <a:r>
              <a:rPr lang="en-US" sz="2400" dirty="0">
                <a:latin typeface="Arial" charset="0"/>
                <a:ea typeface="Arial" charset="0"/>
                <a:cs typeface="Arial" charset="0"/>
              </a:rPr>
              <a:t> hay </a:t>
            </a:r>
            <a:r>
              <a:rPr lang="en-US" sz="2400" dirty="0" err="1">
                <a:latin typeface="Arial" charset="0"/>
                <a:ea typeface="Arial" charset="0"/>
                <a:cs typeface="Arial" charset="0"/>
              </a:rPr>
              <a:t>không</a:t>
            </a:r>
            <a:r>
              <a:rPr lang="en-US" sz="2400" dirty="0">
                <a:latin typeface="Arial" charset="0"/>
                <a:ea typeface="Arial" charset="0"/>
                <a:cs typeface="Arial" charset="0"/>
              </a:rPr>
              <a:t> </a:t>
            </a:r>
            <a:r>
              <a:rPr lang="en-US" sz="2400" dirty="0" err="1">
                <a:latin typeface="Arial" charset="0"/>
                <a:ea typeface="Arial" charset="0"/>
                <a:cs typeface="Arial" charset="0"/>
              </a:rPr>
              <a:t>kèm</a:t>
            </a:r>
            <a:r>
              <a:rPr lang="en-US" sz="2400" dirty="0">
                <a:latin typeface="Arial" charset="0"/>
                <a:ea typeface="Arial" charset="0"/>
                <a:cs typeface="Arial" charset="0"/>
              </a:rPr>
              <a:t> </a:t>
            </a:r>
            <a:r>
              <a:rPr lang="en-US" sz="2400" dirty="0" err="1">
                <a:latin typeface="Arial" charset="0"/>
                <a:ea typeface="Arial" charset="0"/>
                <a:cs typeface="Arial" charset="0"/>
              </a:rPr>
              <a:t>tiêu</a:t>
            </a:r>
            <a:r>
              <a:rPr lang="en-US" sz="2400" dirty="0">
                <a:latin typeface="Arial" charset="0"/>
                <a:ea typeface="Arial" charset="0"/>
                <a:cs typeface="Arial" charset="0"/>
              </a:rPr>
              <a:t> </a:t>
            </a:r>
            <a:r>
              <a:rPr lang="en-US" sz="2400" dirty="0" err="1">
                <a:latin typeface="Arial" charset="0"/>
                <a:ea typeface="Arial" charset="0"/>
                <a:cs typeface="Arial" charset="0"/>
              </a:rPr>
              <a:t>chảy</a:t>
            </a:r>
            <a:endParaRPr lang="en-US" sz="2400" dirty="0">
              <a:latin typeface="Arial" charset="0"/>
              <a:ea typeface="Arial" charset="0"/>
              <a:cs typeface="Arial" charset="0"/>
            </a:endParaRPr>
          </a:p>
          <a:p>
            <a:pPr>
              <a:lnSpc>
                <a:spcPct val="150000"/>
              </a:lnSpc>
            </a:pPr>
            <a:endParaRPr lang="en-US" dirty="0">
              <a:latin typeface="Arial" charset="0"/>
              <a:ea typeface="Arial" charset="0"/>
              <a:cs typeface="Arial" charset="0"/>
            </a:endParaRPr>
          </a:p>
          <a:p>
            <a:pPr>
              <a:lnSpc>
                <a:spcPct val="150000"/>
              </a:lnSpc>
            </a:pPr>
            <a:endParaRPr lang="en-US" dirty="0">
              <a:latin typeface="Arial" charset="0"/>
              <a:ea typeface="Arial" charset="0"/>
              <a:cs typeface="Arial" charset="0"/>
            </a:endParaRPr>
          </a:p>
          <a:p>
            <a:pPr>
              <a:lnSpc>
                <a:spcPct val="150000"/>
              </a:lnSpc>
            </a:pPr>
            <a:endParaRPr lang="en-US" dirty="0">
              <a:latin typeface="Arial" charset="0"/>
              <a:ea typeface="Arial" charset="0"/>
              <a:cs typeface="Arial" charset="0"/>
            </a:endParaRPr>
          </a:p>
        </p:txBody>
      </p:sp>
    </p:spTree>
    <p:extLst>
      <p:ext uri="{BB962C8B-B14F-4D97-AF65-F5344CB8AC3E}">
        <p14:creationId xmlns:p14="http://schemas.microsoft.com/office/powerpoint/2010/main" val="1659305759"/>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188" y="243206"/>
            <a:ext cx="8270967" cy="893832"/>
          </a:xfrm>
        </p:spPr>
        <p:txBody>
          <a:bodyPr/>
          <a:lstStyle/>
          <a:p>
            <a:r>
              <a:rPr lang="en-US" b="1" dirty="0">
                <a:solidFill>
                  <a:srgbClr val="00B0F0"/>
                </a:solidFill>
                <a:latin typeface="Arial" charset="0"/>
                <a:ea typeface="Arial" charset="0"/>
                <a:cs typeface="Arial" charset="0"/>
              </a:rPr>
              <a:t>CẬN LÂM SÀNG</a:t>
            </a:r>
          </a:p>
        </p:txBody>
      </p:sp>
      <p:sp>
        <p:nvSpPr>
          <p:cNvPr id="3" name="Content Placeholder 2"/>
          <p:cNvSpPr>
            <a:spLocks noGrp="1"/>
          </p:cNvSpPr>
          <p:nvPr>
            <p:ph idx="1"/>
          </p:nvPr>
        </p:nvSpPr>
        <p:spPr>
          <a:xfrm>
            <a:off x="287383" y="1258958"/>
            <a:ext cx="8403772" cy="4840218"/>
          </a:xfrm>
        </p:spPr>
        <p:txBody>
          <a:bodyPr>
            <a:noAutofit/>
          </a:bodyPr>
          <a:lstStyle/>
          <a:p>
            <a:pPr>
              <a:lnSpc>
                <a:spcPct val="150000"/>
              </a:lnSpc>
            </a:pPr>
            <a:r>
              <a:rPr lang="en-US" sz="2600" dirty="0" err="1">
                <a:latin typeface="Arial" charset="0"/>
                <a:ea typeface="Arial" charset="0"/>
                <a:cs typeface="Arial" charset="0"/>
              </a:rPr>
              <a:t>Tuỳ</a:t>
            </a:r>
            <a:r>
              <a:rPr lang="en-US" sz="2600" dirty="0">
                <a:latin typeface="Arial" charset="0"/>
                <a:ea typeface="Arial" charset="0"/>
                <a:cs typeface="Arial" charset="0"/>
              </a:rPr>
              <a:t> </a:t>
            </a:r>
            <a:r>
              <a:rPr lang="en-US" sz="2600" dirty="0" err="1">
                <a:latin typeface="Arial" charset="0"/>
                <a:ea typeface="Arial" charset="0"/>
                <a:cs typeface="Arial" charset="0"/>
              </a:rPr>
              <a:t>nguyên</a:t>
            </a:r>
            <a:r>
              <a:rPr lang="en-US" sz="2600" dirty="0">
                <a:latin typeface="Arial" charset="0"/>
                <a:ea typeface="Arial" charset="0"/>
                <a:cs typeface="Arial" charset="0"/>
              </a:rPr>
              <a:t> </a:t>
            </a:r>
            <a:r>
              <a:rPr lang="en-US" sz="2600" dirty="0" err="1">
                <a:latin typeface="Arial" charset="0"/>
                <a:ea typeface="Arial" charset="0"/>
                <a:cs typeface="Arial" charset="0"/>
              </a:rPr>
              <a:t>nhân</a:t>
            </a:r>
            <a:r>
              <a:rPr lang="en-US" sz="2600" dirty="0">
                <a:latin typeface="Arial" charset="0"/>
                <a:ea typeface="Arial" charset="0"/>
                <a:cs typeface="Arial" charset="0"/>
              </a:rPr>
              <a:t>:</a:t>
            </a:r>
          </a:p>
          <a:p>
            <a:pPr lvl="1">
              <a:lnSpc>
                <a:spcPct val="150000"/>
              </a:lnSpc>
              <a:buFont typeface="Wingdings" charset="2"/>
              <a:buChar char="Ø"/>
            </a:pPr>
            <a:r>
              <a:rPr lang="en-US" sz="2600" dirty="0" err="1">
                <a:latin typeface="Arial" charset="0"/>
                <a:ea typeface="Arial" charset="0"/>
                <a:cs typeface="Arial" charset="0"/>
              </a:rPr>
              <a:t>Chọc</a:t>
            </a:r>
            <a:r>
              <a:rPr lang="en-US" sz="2600" dirty="0">
                <a:latin typeface="Arial" charset="0"/>
                <a:ea typeface="Arial" charset="0"/>
                <a:cs typeface="Arial" charset="0"/>
              </a:rPr>
              <a:t> </a:t>
            </a:r>
            <a:r>
              <a:rPr lang="en-US" sz="2600" dirty="0" err="1">
                <a:latin typeface="Arial" charset="0"/>
                <a:ea typeface="Arial" charset="0"/>
                <a:cs typeface="Arial" charset="0"/>
              </a:rPr>
              <a:t>dò</a:t>
            </a:r>
            <a:r>
              <a:rPr lang="en-US" sz="2600" dirty="0">
                <a:latin typeface="Arial" charset="0"/>
                <a:ea typeface="Arial" charset="0"/>
                <a:cs typeface="Arial" charset="0"/>
              </a:rPr>
              <a:t> </a:t>
            </a:r>
            <a:r>
              <a:rPr lang="en-US" sz="2600" dirty="0" err="1">
                <a:latin typeface="Arial" charset="0"/>
                <a:ea typeface="Arial" charset="0"/>
                <a:cs typeface="Arial" charset="0"/>
              </a:rPr>
              <a:t>tuỷ</a:t>
            </a:r>
            <a:r>
              <a:rPr lang="en-US" sz="2600" dirty="0">
                <a:latin typeface="Arial" charset="0"/>
                <a:ea typeface="Arial" charset="0"/>
                <a:cs typeface="Arial" charset="0"/>
              </a:rPr>
              <a:t> </a:t>
            </a:r>
            <a:r>
              <a:rPr lang="en-US" sz="2600" dirty="0" err="1">
                <a:latin typeface="Arial" charset="0"/>
                <a:ea typeface="Arial" charset="0"/>
                <a:cs typeface="Arial" charset="0"/>
              </a:rPr>
              <a:t>sống</a:t>
            </a:r>
            <a:r>
              <a:rPr lang="en-US" sz="2600" dirty="0">
                <a:latin typeface="Arial" charset="0"/>
                <a:ea typeface="Arial" charset="0"/>
                <a:cs typeface="Arial" charset="0"/>
              </a:rPr>
              <a:t> </a:t>
            </a:r>
            <a:r>
              <a:rPr lang="en-US" sz="2600" dirty="0" err="1">
                <a:latin typeface="Arial" charset="0"/>
                <a:ea typeface="Arial" charset="0"/>
                <a:cs typeface="Arial" charset="0"/>
              </a:rPr>
              <a:t>khi</a:t>
            </a:r>
            <a:r>
              <a:rPr lang="en-US" sz="2600" dirty="0">
                <a:latin typeface="Arial" charset="0"/>
                <a:ea typeface="Arial" charset="0"/>
                <a:cs typeface="Arial" charset="0"/>
              </a:rPr>
              <a:t> </a:t>
            </a:r>
            <a:r>
              <a:rPr lang="en-US" sz="2600" dirty="0" err="1">
                <a:latin typeface="Arial" charset="0"/>
                <a:ea typeface="Arial" charset="0"/>
                <a:cs typeface="Arial" charset="0"/>
              </a:rPr>
              <a:t>nghi</a:t>
            </a:r>
            <a:r>
              <a:rPr lang="en-US" sz="2600" dirty="0">
                <a:latin typeface="Arial" charset="0"/>
                <a:ea typeface="Arial" charset="0"/>
                <a:cs typeface="Arial" charset="0"/>
              </a:rPr>
              <a:t> </a:t>
            </a:r>
            <a:r>
              <a:rPr lang="en-US" sz="2600" dirty="0" err="1">
                <a:latin typeface="Arial" charset="0"/>
                <a:ea typeface="Arial" charset="0"/>
                <a:cs typeface="Arial" charset="0"/>
              </a:rPr>
              <a:t>ngờ</a:t>
            </a:r>
            <a:r>
              <a:rPr lang="en-US" sz="2600" dirty="0">
                <a:latin typeface="Arial" charset="0"/>
                <a:ea typeface="Arial" charset="0"/>
                <a:cs typeface="Arial" charset="0"/>
              </a:rPr>
              <a:t> </a:t>
            </a:r>
            <a:r>
              <a:rPr lang="en-US" sz="2600" dirty="0" err="1">
                <a:latin typeface="Arial" charset="0"/>
                <a:ea typeface="Arial" charset="0"/>
                <a:cs typeface="Arial" charset="0"/>
              </a:rPr>
              <a:t>viêm</a:t>
            </a:r>
            <a:r>
              <a:rPr lang="en-US" sz="2600" dirty="0">
                <a:latin typeface="Arial" charset="0"/>
                <a:ea typeface="Arial" charset="0"/>
                <a:cs typeface="Arial" charset="0"/>
              </a:rPr>
              <a:t> </a:t>
            </a:r>
            <a:r>
              <a:rPr lang="en-US" sz="2600" dirty="0" err="1">
                <a:latin typeface="Arial" charset="0"/>
                <a:ea typeface="Arial" charset="0"/>
                <a:cs typeface="Arial" charset="0"/>
              </a:rPr>
              <a:t>màng</a:t>
            </a:r>
            <a:r>
              <a:rPr lang="en-US" sz="2600" dirty="0">
                <a:latin typeface="Arial" charset="0"/>
                <a:ea typeface="Arial" charset="0"/>
                <a:cs typeface="Arial" charset="0"/>
              </a:rPr>
              <a:t> </a:t>
            </a:r>
            <a:r>
              <a:rPr lang="en-US" sz="2600" dirty="0" err="1">
                <a:latin typeface="Arial" charset="0"/>
                <a:ea typeface="Arial" charset="0"/>
                <a:cs typeface="Arial" charset="0"/>
              </a:rPr>
              <a:t>não</a:t>
            </a:r>
            <a:endParaRPr lang="en-US" sz="2600" dirty="0">
              <a:latin typeface="Arial" charset="0"/>
              <a:ea typeface="Arial" charset="0"/>
              <a:cs typeface="Arial" charset="0"/>
            </a:endParaRPr>
          </a:p>
          <a:p>
            <a:pPr lvl="1">
              <a:lnSpc>
                <a:spcPct val="150000"/>
              </a:lnSpc>
              <a:buFont typeface="Wingdings" charset="2"/>
              <a:buChar char="Ø"/>
            </a:pPr>
            <a:r>
              <a:rPr lang="en-US" sz="2600" dirty="0" err="1">
                <a:latin typeface="Arial" charset="0"/>
                <a:ea typeface="Arial" charset="0"/>
                <a:cs typeface="Arial" charset="0"/>
              </a:rPr>
              <a:t>Xét</a:t>
            </a:r>
            <a:r>
              <a:rPr lang="en-US" sz="2600" dirty="0">
                <a:latin typeface="Arial" charset="0"/>
                <a:ea typeface="Arial" charset="0"/>
                <a:cs typeface="Arial" charset="0"/>
              </a:rPr>
              <a:t> </a:t>
            </a:r>
            <a:r>
              <a:rPr lang="en-US" sz="2600" dirty="0" err="1">
                <a:latin typeface="Arial" charset="0"/>
                <a:ea typeface="Arial" charset="0"/>
                <a:cs typeface="Arial" charset="0"/>
              </a:rPr>
              <a:t>nghiệm</a:t>
            </a:r>
            <a:r>
              <a:rPr lang="en-US" sz="2600" dirty="0">
                <a:latin typeface="Arial" charset="0"/>
                <a:ea typeface="Arial" charset="0"/>
                <a:cs typeface="Arial" charset="0"/>
              </a:rPr>
              <a:t> gen: </a:t>
            </a:r>
            <a:r>
              <a:rPr lang="en-US" sz="2600" dirty="0" err="1">
                <a:latin typeface="Arial" charset="0"/>
                <a:ea typeface="Arial" charset="0"/>
                <a:cs typeface="Arial" charset="0"/>
              </a:rPr>
              <a:t>hội</a:t>
            </a:r>
            <a:r>
              <a:rPr lang="en-US" sz="2600" dirty="0">
                <a:latin typeface="Arial" charset="0"/>
                <a:ea typeface="Arial" charset="0"/>
                <a:cs typeface="Arial" charset="0"/>
              </a:rPr>
              <a:t> </a:t>
            </a:r>
            <a:r>
              <a:rPr lang="en-US" sz="2600" dirty="0" err="1">
                <a:latin typeface="Arial" charset="0"/>
                <a:ea typeface="Arial" charset="0"/>
                <a:cs typeface="Arial" charset="0"/>
              </a:rPr>
              <a:t>chứng</a:t>
            </a:r>
            <a:r>
              <a:rPr lang="en-US" sz="2600" dirty="0">
                <a:latin typeface="Arial" charset="0"/>
                <a:ea typeface="Arial" charset="0"/>
                <a:cs typeface="Arial" charset="0"/>
              </a:rPr>
              <a:t> di </a:t>
            </a:r>
            <a:r>
              <a:rPr lang="en-US" sz="2600" dirty="0" err="1">
                <a:latin typeface="Arial" charset="0"/>
                <a:ea typeface="Arial" charset="0"/>
                <a:cs typeface="Arial" charset="0"/>
              </a:rPr>
              <a:t>truyền</a:t>
            </a:r>
            <a:r>
              <a:rPr lang="en-US" sz="2600" dirty="0">
                <a:latin typeface="Arial" charset="0"/>
                <a:ea typeface="Arial" charset="0"/>
                <a:cs typeface="Arial" charset="0"/>
              </a:rPr>
              <a:t> </a:t>
            </a:r>
            <a:r>
              <a:rPr lang="en-US" sz="2600" dirty="0" err="1">
                <a:latin typeface="Arial" charset="0"/>
                <a:ea typeface="Arial" charset="0"/>
                <a:cs typeface="Arial" charset="0"/>
              </a:rPr>
              <a:t>đặc</a:t>
            </a:r>
            <a:r>
              <a:rPr lang="en-US" sz="2600" dirty="0">
                <a:latin typeface="Arial" charset="0"/>
                <a:ea typeface="Arial" charset="0"/>
                <a:cs typeface="Arial" charset="0"/>
              </a:rPr>
              <a:t> </a:t>
            </a:r>
            <a:r>
              <a:rPr lang="en-US" sz="2600" dirty="0" err="1">
                <a:latin typeface="Arial" charset="0"/>
                <a:ea typeface="Arial" charset="0"/>
                <a:cs typeface="Arial" charset="0"/>
              </a:rPr>
              <a:t>biệt</a:t>
            </a:r>
            <a:r>
              <a:rPr lang="en-US" sz="2600" dirty="0">
                <a:latin typeface="Arial" charset="0"/>
                <a:ea typeface="Arial" charset="0"/>
                <a:cs typeface="Arial" charset="0"/>
              </a:rPr>
              <a:t> hay </a:t>
            </a:r>
            <a:r>
              <a:rPr lang="en-US" sz="2600" dirty="0" err="1">
                <a:latin typeface="Arial" charset="0"/>
                <a:ea typeface="Arial" charset="0"/>
                <a:cs typeface="Arial" charset="0"/>
              </a:rPr>
              <a:t>bệnh</a:t>
            </a:r>
            <a:r>
              <a:rPr lang="en-US" sz="2600" dirty="0">
                <a:latin typeface="Arial" charset="0"/>
                <a:ea typeface="Arial" charset="0"/>
                <a:cs typeface="Arial" charset="0"/>
              </a:rPr>
              <a:t> </a:t>
            </a:r>
            <a:r>
              <a:rPr lang="en-US" sz="2600" dirty="0" err="1">
                <a:latin typeface="Arial" charset="0"/>
                <a:ea typeface="Arial" charset="0"/>
                <a:cs typeface="Arial" charset="0"/>
              </a:rPr>
              <a:t>nhân</a:t>
            </a:r>
            <a:r>
              <a:rPr lang="en-US" sz="2600" dirty="0">
                <a:latin typeface="Arial" charset="0"/>
                <a:ea typeface="Arial" charset="0"/>
                <a:cs typeface="Arial" charset="0"/>
              </a:rPr>
              <a:t> </a:t>
            </a:r>
            <a:r>
              <a:rPr lang="en-US" sz="2600" dirty="0" err="1">
                <a:latin typeface="Arial" charset="0"/>
                <a:ea typeface="Arial" charset="0"/>
                <a:cs typeface="Arial" charset="0"/>
              </a:rPr>
              <a:t>bị</a:t>
            </a:r>
            <a:r>
              <a:rPr lang="en-US" sz="2600" dirty="0">
                <a:latin typeface="Arial" charset="0"/>
                <a:ea typeface="Arial" charset="0"/>
                <a:cs typeface="Arial" charset="0"/>
              </a:rPr>
              <a:t> </a:t>
            </a:r>
            <a:r>
              <a:rPr lang="en-US" sz="2600" dirty="0" err="1">
                <a:latin typeface="Arial" charset="0"/>
                <a:ea typeface="Arial" charset="0"/>
                <a:cs typeface="Arial" charset="0"/>
              </a:rPr>
              <a:t>động</a:t>
            </a:r>
            <a:r>
              <a:rPr lang="en-US" sz="2600" dirty="0">
                <a:latin typeface="Arial" charset="0"/>
                <a:ea typeface="Arial" charset="0"/>
                <a:cs typeface="Arial" charset="0"/>
              </a:rPr>
              <a:t> </a:t>
            </a:r>
            <a:r>
              <a:rPr lang="en-US" sz="2600" dirty="0" err="1">
                <a:latin typeface="Arial" charset="0"/>
                <a:ea typeface="Arial" charset="0"/>
                <a:cs typeface="Arial" charset="0"/>
              </a:rPr>
              <a:t>kinh</a:t>
            </a:r>
            <a:r>
              <a:rPr lang="en-US" sz="2600" dirty="0">
                <a:latin typeface="Arial" charset="0"/>
                <a:ea typeface="Arial" charset="0"/>
                <a:cs typeface="Arial" charset="0"/>
              </a:rPr>
              <a:t> </a:t>
            </a:r>
            <a:r>
              <a:rPr lang="en-US" sz="2600" dirty="0" err="1">
                <a:latin typeface="Arial" charset="0"/>
                <a:ea typeface="Arial" charset="0"/>
                <a:cs typeface="Arial" charset="0"/>
              </a:rPr>
              <a:t>không</a:t>
            </a:r>
            <a:r>
              <a:rPr lang="en-US" sz="2600" dirty="0">
                <a:latin typeface="Arial" charset="0"/>
                <a:ea typeface="Arial" charset="0"/>
                <a:cs typeface="Arial" charset="0"/>
              </a:rPr>
              <a:t> </a:t>
            </a:r>
            <a:r>
              <a:rPr lang="en-US" sz="2600" dirty="0" err="1">
                <a:latin typeface="Arial" charset="0"/>
                <a:ea typeface="Arial" charset="0"/>
                <a:cs typeface="Arial" charset="0"/>
              </a:rPr>
              <a:t>rõ</a:t>
            </a:r>
            <a:r>
              <a:rPr lang="en-US" sz="2600" dirty="0">
                <a:latin typeface="Arial" charset="0"/>
                <a:ea typeface="Arial" charset="0"/>
                <a:cs typeface="Arial" charset="0"/>
              </a:rPr>
              <a:t> </a:t>
            </a:r>
            <a:r>
              <a:rPr lang="en-US" sz="2600" dirty="0" err="1">
                <a:latin typeface="Arial" charset="0"/>
                <a:ea typeface="Arial" charset="0"/>
                <a:cs typeface="Arial" charset="0"/>
              </a:rPr>
              <a:t>nguyên</a:t>
            </a:r>
            <a:r>
              <a:rPr lang="en-US" sz="2600" dirty="0">
                <a:latin typeface="Arial" charset="0"/>
                <a:ea typeface="Arial" charset="0"/>
                <a:cs typeface="Arial" charset="0"/>
              </a:rPr>
              <a:t> </a:t>
            </a:r>
            <a:r>
              <a:rPr lang="en-US" sz="2600" dirty="0" err="1">
                <a:latin typeface="Arial" charset="0"/>
                <a:ea typeface="Arial" charset="0"/>
                <a:cs typeface="Arial" charset="0"/>
              </a:rPr>
              <a:t>nhân</a:t>
            </a:r>
            <a:endParaRPr lang="en-US" sz="2600" dirty="0">
              <a:latin typeface="Arial" charset="0"/>
              <a:ea typeface="Arial" charset="0"/>
              <a:cs typeface="Arial" charset="0"/>
            </a:endParaRPr>
          </a:p>
          <a:p>
            <a:pPr lvl="1">
              <a:lnSpc>
                <a:spcPct val="150000"/>
              </a:lnSpc>
              <a:buFont typeface="Wingdings" charset="2"/>
              <a:buChar char="Ø"/>
            </a:pPr>
            <a:r>
              <a:rPr lang="en-US" sz="2600" dirty="0" err="1">
                <a:latin typeface="Arial" charset="0"/>
                <a:ea typeface="Arial" charset="0"/>
                <a:cs typeface="Arial" charset="0"/>
              </a:rPr>
              <a:t>Hình</a:t>
            </a:r>
            <a:r>
              <a:rPr lang="en-US" sz="2600" dirty="0">
                <a:latin typeface="Arial" charset="0"/>
                <a:ea typeface="Arial" charset="0"/>
                <a:cs typeface="Arial" charset="0"/>
              </a:rPr>
              <a:t> </a:t>
            </a:r>
            <a:r>
              <a:rPr lang="en-US" sz="2600" dirty="0" err="1">
                <a:latin typeface="Arial" charset="0"/>
                <a:ea typeface="Arial" charset="0"/>
                <a:cs typeface="Arial" charset="0"/>
              </a:rPr>
              <a:t>ảnh</a:t>
            </a:r>
            <a:r>
              <a:rPr lang="en-US" sz="2600" dirty="0">
                <a:latin typeface="Arial" charset="0"/>
                <a:ea typeface="Arial" charset="0"/>
                <a:cs typeface="Arial" charset="0"/>
              </a:rPr>
              <a:t> </a:t>
            </a:r>
            <a:r>
              <a:rPr lang="en-US" sz="2600" dirty="0" err="1">
                <a:latin typeface="Arial" charset="0"/>
                <a:ea typeface="Arial" charset="0"/>
                <a:cs typeface="Arial" charset="0"/>
              </a:rPr>
              <a:t>học</a:t>
            </a:r>
            <a:r>
              <a:rPr lang="en-US" sz="2600" dirty="0">
                <a:latin typeface="Arial" charset="0"/>
                <a:ea typeface="Arial" charset="0"/>
                <a:cs typeface="Arial" charset="0"/>
              </a:rPr>
              <a:t>: SA </a:t>
            </a:r>
            <a:r>
              <a:rPr lang="en-US" sz="2600" dirty="0" err="1">
                <a:latin typeface="Arial" charset="0"/>
                <a:ea typeface="Arial" charset="0"/>
                <a:cs typeface="Arial" charset="0"/>
              </a:rPr>
              <a:t>xuyên</a:t>
            </a:r>
            <a:r>
              <a:rPr lang="en-US" sz="2600" dirty="0">
                <a:latin typeface="Arial" charset="0"/>
                <a:ea typeface="Arial" charset="0"/>
                <a:cs typeface="Arial" charset="0"/>
              </a:rPr>
              <a:t> </a:t>
            </a:r>
            <a:r>
              <a:rPr lang="en-US" sz="2600" dirty="0" err="1">
                <a:latin typeface="Arial" charset="0"/>
                <a:ea typeface="Arial" charset="0"/>
                <a:cs typeface="Arial" charset="0"/>
              </a:rPr>
              <a:t>thóp</a:t>
            </a:r>
            <a:r>
              <a:rPr lang="en-US" sz="2600" dirty="0">
                <a:latin typeface="Arial" charset="0"/>
                <a:ea typeface="Arial" charset="0"/>
                <a:cs typeface="Arial" charset="0"/>
              </a:rPr>
              <a:t>, CT scan </a:t>
            </a:r>
            <a:r>
              <a:rPr lang="en-US" sz="2600" dirty="0" err="1">
                <a:latin typeface="Arial" charset="0"/>
                <a:ea typeface="Arial" charset="0"/>
                <a:cs typeface="Arial" charset="0"/>
              </a:rPr>
              <a:t>hoặc</a:t>
            </a:r>
            <a:r>
              <a:rPr lang="en-US" sz="2600" dirty="0">
                <a:latin typeface="Arial" charset="0"/>
                <a:ea typeface="Arial" charset="0"/>
                <a:cs typeface="Arial" charset="0"/>
              </a:rPr>
              <a:t> MRI </a:t>
            </a:r>
            <a:r>
              <a:rPr lang="en-US" sz="2600" dirty="0" err="1">
                <a:latin typeface="Arial" charset="0"/>
                <a:ea typeface="Arial" charset="0"/>
                <a:cs typeface="Arial" charset="0"/>
              </a:rPr>
              <a:t>não</a:t>
            </a:r>
            <a:endParaRPr lang="en-US" sz="2600" dirty="0">
              <a:latin typeface="Arial" charset="0"/>
              <a:ea typeface="Arial" charset="0"/>
              <a:cs typeface="Arial" charset="0"/>
            </a:endParaRPr>
          </a:p>
          <a:p>
            <a:pPr lvl="1">
              <a:lnSpc>
                <a:spcPct val="150000"/>
              </a:lnSpc>
              <a:buFont typeface="Wingdings" charset="2"/>
              <a:buChar char="Ø"/>
            </a:pPr>
            <a:r>
              <a:rPr lang="en-US" sz="2600" dirty="0">
                <a:latin typeface="Arial" charset="0"/>
                <a:ea typeface="Arial" charset="0"/>
                <a:cs typeface="Arial" charset="0"/>
              </a:rPr>
              <a:t>EEG</a:t>
            </a:r>
          </a:p>
          <a:p>
            <a:pPr>
              <a:lnSpc>
                <a:spcPct val="150000"/>
              </a:lnSpc>
            </a:pPr>
            <a:endParaRPr lang="en-US" sz="2600" dirty="0">
              <a:latin typeface="Arial" charset="0"/>
              <a:ea typeface="Arial" charset="0"/>
              <a:cs typeface="Arial" charset="0"/>
            </a:endParaRPr>
          </a:p>
        </p:txBody>
      </p:sp>
    </p:spTree>
    <p:extLst>
      <p:ext uri="{BB962C8B-B14F-4D97-AF65-F5344CB8AC3E}">
        <p14:creationId xmlns:p14="http://schemas.microsoft.com/office/powerpoint/2010/main" val="899147892"/>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70" y="313508"/>
            <a:ext cx="8186730" cy="615179"/>
          </a:xfrm>
        </p:spPr>
        <p:txBody>
          <a:bodyPr/>
          <a:lstStyle/>
          <a:p>
            <a:pPr fontAlgn="auto">
              <a:spcAft>
                <a:spcPts val="0"/>
              </a:spcAft>
              <a:defRPr/>
            </a:pPr>
            <a:r>
              <a:rPr lang="en-US" b="1" dirty="0">
                <a:solidFill>
                  <a:srgbClr val="00B0F0"/>
                </a:solidFill>
                <a:latin typeface="Arial" charset="0"/>
                <a:ea typeface="Arial" charset="0"/>
                <a:cs typeface="Arial" charset="0"/>
              </a:rPr>
              <a:t>BIẾN CHỨNG</a:t>
            </a:r>
          </a:p>
        </p:txBody>
      </p:sp>
      <p:sp>
        <p:nvSpPr>
          <p:cNvPr id="13315" name="Content Placeholder 2"/>
          <p:cNvSpPr>
            <a:spLocks noGrp="1"/>
          </p:cNvSpPr>
          <p:nvPr>
            <p:ph idx="1"/>
          </p:nvPr>
        </p:nvSpPr>
        <p:spPr>
          <a:xfrm>
            <a:off x="500070" y="1115076"/>
            <a:ext cx="8260753" cy="4929808"/>
          </a:xfrm>
        </p:spPr>
        <p:txBody>
          <a:bodyPr>
            <a:normAutofit/>
          </a:bodyPr>
          <a:lstStyle/>
          <a:p>
            <a:pPr>
              <a:lnSpc>
                <a:spcPct val="150000"/>
              </a:lnSpc>
              <a:spcBef>
                <a:spcPts val="0"/>
              </a:spcBef>
              <a:spcAft>
                <a:spcPts val="0"/>
              </a:spcAft>
            </a:pPr>
            <a:r>
              <a:rPr lang="vi-VN" sz="2500" dirty="0">
                <a:latin typeface="Arial" charset="0"/>
                <a:ea typeface="Arial" charset="0"/>
                <a:cs typeface="Arial" charset="0"/>
              </a:rPr>
              <a:t>Hạ Oxy máu</a:t>
            </a:r>
            <a:endParaRPr lang="en-US" sz="2500" dirty="0">
              <a:latin typeface="Arial" charset="0"/>
              <a:ea typeface="Arial" charset="0"/>
              <a:cs typeface="Arial" charset="0"/>
            </a:endParaRPr>
          </a:p>
          <a:p>
            <a:pPr>
              <a:lnSpc>
                <a:spcPct val="150000"/>
              </a:lnSpc>
              <a:spcBef>
                <a:spcPts val="0"/>
              </a:spcBef>
              <a:spcAft>
                <a:spcPts val="0"/>
              </a:spcAft>
            </a:pPr>
            <a:r>
              <a:rPr lang="vi-VN" sz="2500" dirty="0">
                <a:latin typeface="Arial" charset="0"/>
                <a:ea typeface="Arial" charset="0"/>
                <a:cs typeface="Arial" charset="0"/>
              </a:rPr>
              <a:t>Toan chuyển hóa</a:t>
            </a:r>
            <a:endParaRPr lang="en-US" sz="2500" dirty="0">
              <a:latin typeface="Arial" charset="0"/>
              <a:ea typeface="Arial" charset="0"/>
              <a:cs typeface="Arial" charset="0"/>
            </a:endParaRPr>
          </a:p>
          <a:p>
            <a:pPr>
              <a:lnSpc>
                <a:spcPct val="150000"/>
              </a:lnSpc>
              <a:spcBef>
                <a:spcPts val="0"/>
              </a:spcBef>
              <a:spcAft>
                <a:spcPts val="0"/>
              </a:spcAft>
            </a:pPr>
            <a:r>
              <a:rPr lang="vi-VN" sz="2500" dirty="0">
                <a:latin typeface="Arial" charset="0"/>
                <a:ea typeface="Arial" charset="0"/>
                <a:cs typeface="Arial" charset="0"/>
              </a:rPr>
              <a:t>Rối loạn đường huyết</a:t>
            </a:r>
            <a:endParaRPr lang="en-US" sz="2500" dirty="0">
              <a:latin typeface="Arial" charset="0"/>
              <a:ea typeface="Arial" charset="0"/>
              <a:cs typeface="Arial" charset="0"/>
            </a:endParaRPr>
          </a:p>
          <a:p>
            <a:pPr>
              <a:lnSpc>
                <a:spcPct val="150000"/>
              </a:lnSpc>
              <a:spcBef>
                <a:spcPts val="0"/>
              </a:spcBef>
              <a:spcAft>
                <a:spcPts val="0"/>
              </a:spcAft>
            </a:pPr>
            <a:r>
              <a:rPr lang="vi-VN" sz="2500" dirty="0">
                <a:latin typeface="Arial" charset="0"/>
                <a:ea typeface="Arial" charset="0"/>
                <a:cs typeface="Arial" charset="0"/>
              </a:rPr>
              <a:t>Rối loạn huyết áp</a:t>
            </a:r>
            <a:endParaRPr lang="en-US" sz="2500" dirty="0">
              <a:latin typeface="Arial" charset="0"/>
              <a:ea typeface="Arial" charset="0"/>
              <a:cs typeface="Arial" charset="0"/>
            </a:endParaRPr>
          </a:p>
          <a:p>
            <a:pPr>
              <a:lnSpc>
                <a:spcPct val="150000"/>
              </a:lnSpc>
              <a:spcBef>
                <a:spcPts val="0"/>
              </a:spcBef>
              <a:spcAft>
                <a:spcPts val="0"/>
              </a:spcAft>
            </a:pPr>
            <a:r>
              <a:rPr lang="vi-VN" sz="2500" dirty="0">
                <a:latin typeface="Arial" charset="0"/>
                <a:ea typeface="Arial" charset="0"/>
                <a:cs typeface="Arial" charset="0"/>
              </a:rPr>
              <a:t>Tăng áp lực nội sọ</a:t>
            </a:r>
            <a:endParaRPr lang="en-US" sz="2500" dirty="0">
              <a:latin typeface="Arial" charset="0"/>
              <a:ea typeface="Arial" charset="0"/>
              <a:cs typeface="Arial" charset="0"/>
            </a:endParaRPr>
          </a:p>
          <a:p>
            <a:pPr>
              <a:lnSpc>
                <a:spcPct val="150000"/>
              </a:lnSpc>
              <a:spcBef>
                <a:spcPts val="0"/>
              </a:spcBef>
              <a:spcAft>
                <a:spcPts val="0"/>
              </a:spcAft>
            </a:pPr>
            <a:r>
              <a:rPr lang="vi-VN" sz="2500" dirty="0">
                <a:latin typeface="Arial" charset="0"/>
                <a:ea typeface="Arial" charset="0"/>
                <a:cs typeface="Arial" charset="0"/>
              </a:rPr>
              <a:t>Khác: tăng thân nhiệt, tăng kali máu (do tieu hủy cơ vân), tiểu myoglobin. Tiểu Myoglobin kèm hạ huyết áp có  thể dẫn đến suy thận cấp.</a:t>
            </a:r>
            <a:endParaRPr lang="en-US" sz="2500" dirty="0">
              <a:latin typeface="Arial" charset="0"/>
              <a:ea typeface="Arial" charset="0"/>
              <a:cs typeface="Arial" charset="0"/>
            </a:endParaRPr>
          </a:p>
          <a:p>
            <a:pPr>
              <a:lnSpc>
                <a:spcPct val="150000"/>
              </a:lnSpc>
              <a:spcBef>
                <a:spcPts val="0"/>
              </a:spcBef>
              <a:spcAft>
                <a:spcPts val="0"/>
              </a:spcAft>
            </a:pPr>
            <a:endParaRPr lang="en-US" altLang="en-US" sz="2500" dirty="0">
              <a:latin typeface="Arial" charset="0"/>
              <a:ea typeface="Arial" charset="0"/>
              <a:cs typeface="Arial" charset="0"/>
            </a:endParaRPr>
          </a:p>
        </p:txBody>
      </p:sp>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70" y="409302"/>
            <a:ext cx="8186730" cy="519385"/>
          </a:xfrm>
        </p:spPr>
        <p:txBody>
          <a:bodyPr/>
          <a:lstStyle/>
          <a:p>
            <a:r>
              <a:rPr lang="vi-VN" b="1" dirty="0">
                <a:solidFill>
                  <a:srgbClr val="00B0F0"/>
                </a:solidFill>
                <a:latin typeface="Arial" charset="0"/>
                <a:ea typeface="Arial" charset="0"/>
                <a:cs typeface="Arial" charset="0"/>
              </a:rPr>
              <a:t>ĐIỀU TRỊ</a:t>
            </a:r>
            <a:endParaRPr lang="en-US" b="1" dirty="0">
              <a:solidFill>
                <a:srgbClr val="00B0F0"/>
              </a:solidFill>
              <a:latin typeface="Arial" charset="0"/>
              <a:ea typeface="Arial" charset="0"/>
              <a:cs typeface="Arial" charset="0"/>
            </a:endParaRPr>
          </a:p>
        </p:txBody>
      </p:sp>
      <p:sp>
        <p:nvSpPr>
          <p:cNvPr id="3" name="Content Placeholder 2"/>
          <p:cNvSpPr>
            <a:spLocks noGrp="1"/>
          </p:cNvSpPr>
          <p:nvPr>
            <p:ph idx="1"/>
          </p:nvPr>
        </p:nvSpPr>
        <p:spPr>
          <a:xfrm>
            <a:off x="417695" y="1217339"/>
            <a:ext cx="8395379" cy="5090695"/>
          </a:xfrm>
        </p:spPr>
        <p:txBody>
          <a:bodyPr>
            <a:normAutofit fontScale="92500" lnSpcReduction="10000"/>
          </a:bodyPr>
          <a:lstStyle/>
          <a:p>
            <a:pPr algn="just">
              <a:lnSpc>
                <a:spcPct val="150000"/>
              </a:lnSpc>
              <a:spcBef>
                <a:spcPts val="0"/>
              </a:spcBef>
              <a:spcAft>
                <a:spcPts val="0"/>
              </a:spcAft>
            </a:pPr>
            <a:r>
              <a:rPr lang="vi-VN" sz="2500" b="1" dirty="0">
                <a:latin typeface="Arial" charset="0"/>
                <a:ea typeface="Arial" charset="0"/>
                <a:cs typeface="Arial" charset="0"/>
              </a:rPr>
              <a:t>Nguyên tắc chung: </a:t>
            </a:r>
          </a:p>
          <a:p>
            <a:pPr algn="just">
              <a:lnSpc>
                <a:spcPct val="150000"/>
              </a:lnSpc>
              <a:spcBef>
                <a:spcPts val="0"/>
              </a:spcBef>
              <a:spcAft>
                <a:spcPts val="0"/>
              </a:spcAft>
              <a:buFont typeface="Wingdings" panose="05000000000000000000" pitchFamily="2" charset="2"/>
              <a:buChar char="ü"/>
            </a:pPr>
            <a:r>
              <a:rPr lang="vi-VN" sz="2500" dirty="0">
                <a:latin typeface="Arial" charset="0"/>
                <a:ea typeface="Arial" charset="0"/>
                <a:cs typeface="Arial" charset="0"/>
              </a:rPr>
              <a:t> Đảm bảo hô hấp và tuần hoàn ổn định</a:t>
            </a:r>
          </a:p>
          <a:p>
            <a:pPr algn="just">
              <a:lnSpc>
                <a:spcPct val="150000"/>
              </a:lnSpc>
              <a:spcBef>
                <a:spcPts val="0"/>
              </a:spcBef>
              <a:spcAft>
                <a:spcPts val="0"/>
              </a:spcAft>
              <a:buFont typeface="Wingdings" panose="05000000000000000000" pitchFamily="2" charset="2"/>
              <a:buChar char="ü"/>
            </a:pPr>
            <a:r>
              <a:rPr lang="vi-VN" sz="2500" dirty="0">
                <a:latin typeface="Arial" charset="0"/>
                <a:ea typeface="Arial" charset="0"/>
                <a:cs typeface="Arial" charset="0"/>
              </a:rPr>
              <a:t> Cắt cơn co giật:</a:t>
            </a:r>
          </a:p>
          <a:p>
            <a:pPr lvl="1" algn="just">
              <a:lnSpc>
                <a:spcPct val="150000"/>
              </a:lnSpc>
              <a:spcBef>
                <a:spcPts val="0"/>
              </a:spcBef>
              <a:spcAft>
                <a:spcPts val="0"/>
              </a:spcAft>
            </a:pPr>
            <a:r>
              <a:rPr lang="vi-VN" sz="2500" dirty="0">
                <a:latin typeface="Arial" charset="0"/>
                <a:ea typeface="Arial" charset="0"/>
                <a:cs typeface="Arial" charset="0"/>
              </a:rPr>
              <a:t>Trạng thái động kinh</a:t>
            </a:r>
          </a:p>
          <a:p>
            <a:pPr lvl="1" algn="just">
              <a:lnSpc>
                <a:spcPct val="150000"/>
              </a:lnSpc>
              <a:spcBef>
                <a:spcPts val="0"/>
              </a:spcBef>
              <a:spcAft>
                <a:spcPts val="0"/>
              </a:spcAft>
            </a:pPr>
            <a:r>
              <a:rPr lang="vi-VN" sz="2500" dirty="0">
                <a:latin typeface="Arial" charset="0"/>
                <a:ea typeface="Arial" charset="0"/>
                <a:cs typeface="Arial" charset="0"/>
              </a:rPr>
              <a:t>Cơn co giật &gt; 5 phút hoặc không thể ước lượng thời gian co giật trước đó hoặc trẻ có cơn co giật lần này kéo dài hơn lần trước đó.</a:t>
            </a:r>
          </a:p>
          <a:p>
            <a:pPr lvl="1" algn="just">
              <a:lnSpc>
                <a:spcPct val="150000"/>
              </a:lnSpc>
              <a:spcBef>
                <a:spcPts val="0"/>
              </a:spcBef>
              <a:spcAft>
                <a:spcPts val="0"/>
              </a:spcAft>
            </a:pPr>
            <a:r>
              <a:rPr lang="vi-VN" sz="2500" dirty="0">
                <a:latin typeface="Arial" charset="0"/>
                <a:ea typeface="Arial" charset="0"/>
                <a:cs typeface="Arial" charset="0"/>
              </a:rPr>
              <a:t>Co giật liên tiếp hầu như không có thời gian nghỉ giữa các lần co giật</a:t>
            </a:r>
          </a:p>
          <a:p>
            <a:pPr algn="just">
              <a:lnSpc>
                <a:spcPct val="150000"/>
              </a:lnSpc>
              <a:spcBef>
                <a:spcPts val="0"/>
              </a:spcBef>
              <a:spcAft>
                <a:spcPts val="0"/>
              </a:spcAft>
              <a:buFont typeface="Wingdings" panose="05000000000000000000" pitchFamily="2" charset="2"/>
              <a:buChar char="ü"/>
            </a:pPr>
            <a:r>
              <a:rPr lang="vi-VN" sz="2500" dirty="0">
                <a:latin typeface="Arial" charset="0"/>
                <a:ea typeface="Arial" charset="0"/>
                <a:cs typeface="Arial" charset="0"/>
              </a:rPr>
              <a:t> Điều trị nguyên nhân, biến chứng</a:t>
            </a:r>
            <a:endParaRPr lang="en-US" sz="2500" dirty="0">
              <a:latin typeface="Arial" charset="0"/>
              <a:ea typeface="Arial" charset="0"/>
              <a:cs typeface="Arial" charset="0"/>
            </a:endParaRPr>
          </a:p>
        </p:txBody>
      </p:sp>
    </p:spTree>
    <p:extLst>
      <p:ext uri="{BB962C8B-B14F-4D97-AF65-F5344CB8AC3E}">
        <p14:creationId xmlns:p14="http://schemas.microsoft.com/office/powerpoint/2010/main" val="642260216"/>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70" y="261256"/>
            <a:ext cx="8186730" cy="667431"/>
          </a:xfrm>
        </p:spPr>
        <p:txBody>
          <a:bodyPr/>
          <a:lstStyle/>
          <a:p>
            <a:pPr fontAlgn="auto">
              <a:spcAft>
                <a:spcPts val="0"/>
              </a:spcAft>
              <a:defRPr/>
            </a:pPr>
            <a:r>
              <a:rPr lang="en-US" b="1" dirty="0">
                <a:solidFill>
                  <a:srgbClr val="00B0F0"/>
                </a:solidFill>
                <a:latin typeface="Arial" charset="0"/>
                <a:ea typeface="Arial" charset="0"/>
                <a:cs typeface="Arial" charset="0"/>
              </a:rPr>
              <a:t>ĐÁNH GIÁ VÀ HỒI SỨC BAN ĐẦU</a:t>
            </a:r>
          </a:p>
        </p:txBody>
      </p:sp>
      <p:pic>
        <p:nvPicPr>
          <p:cNvPr id="1536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2134" y="1489166"/>
            <a:ext cx="5852757" cy="36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9301" y="2660651"/>
            <a:ext cx="12922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70" y="209006"/>
            <a:ext cx="8186730" cy="719682"/>
          </a:xfrm>
        </p:spPr>
        <p:txBody>
          <a:bodyPr/>
          <a:lstStyle/>
          <a:p>
            <a:pPr fontAlgn="auto">
              <a:spcAft>
                <a:spcPts val="0"/>
              </a:spcAft>
              <a:defRPr/>
            </a:pPr>
            <a:r>
              <a:rPr lang="en-US" b="1" dirty="0">
                <a:solidFill>
                  <a:srgbClr val="00B0F0"/>
                </a:solidFill>
                <a:latin typeface="Arial" charset="0"/>
                <a:ea typeface="Arial" charset="0"/>
                <a:cs typeface="Arial" charset="0"/>
              </a:rPr>
              <a:t>AIRWAY – ĐƯỜNG THỞ</a:t>
            </a:r>
          </a:p>
        </p:txBody>
      </p:sp>
      <p:sp>
        <p:nvSpPr>
          <p:cNvPr id="5" name="Content Placeholder 4"/>
          <p:cNvSpPr>
            <a:spLocks noGrp="1"/>
          </p:cNvSpPr>
          <p:nvPr>
            <p:ph idx="1"/>
          </p:nvPr>
        </p:nvSpPr>
        <p:spPr>
          <a:xfrm>
            <a:off x="226424" y="1474380"/>
            <a:ext cx="4279694" cy="3909240"/>
          </a:xfrm>
        </p:spPr>
        <p:txBody>
          <a:bodyPr rtlCol="0">
            <a:noAutofit/>
          </a:bodyPr>
          <a:lstStyle/>
          <a:p>
            <a:pPr marL="91440" indent="-91440" fontAlgn="auto">
              <a:defRPr/>
            </a:pPr>
            <a:r>
              <a:rPr lang="vi-VN" sz="2500" i="1" dirty="0">
                <a:solidFill>
                  <a:srgbClr val="FF0000"/>
                </a:solidFill>
                <a:latin typeface="Arial" charset="0"/>
                <a:ea typeface="Arial" charset="0"/>
                <a:cs typeface="Arial" charset="0"/>
              </a:rPr>
              <a:t>Đánh giá đường thở có thông thoáng không ?</a:t>
            </a:r>
            <a:endParaRPr lang="en-US" sz="2500" dirty="0">
              <a:solidFill>
                <a:srgbClr val="FF0000"/>
              </a:solidFill>
              <a:latin typeface="Arial" charset="0"/>
              <a:ea typeface="Arial" charset="0"/>
              <a:cs typeface="Arial" charset="0"/>
            </a:endParaRPr>
          </a:p>
          <a:p>
            <a:pPr marL="91440" indent="-91440" fontAlgn="auto">
              <a:defRPr/>
            </a:pPr>
            <a:r>
              <a:rPr lang="en-US" sz="2500" dirty="0">
                <a:solidFill>
                  <a:schemeClr val="tx1">
                    <a:lumMod val="75000"/>
                    <a:lumOff val="25000"/>
                  </a:schemeClr>
                </a:solidFill>
                <a:latin typeface="Arial" charset="0"/>
                <a:ea typeface="Arial" charset="0"/>
                <a:cs typeface="Arial" charset="0"/>
              </a:rPr>
              <a:t>     </a:t>
            </a:r>
            <a:r>
              <a:rPr lang="vi-VN" sz="2500" dirty="0">
                <a:solidFill>
                  <a:schemeClr val="tx1">
                    <a:lumMod val="75000"/>
                    <a:lumOff val="25000"/>
                  </a:schemeClr>
                </a:solidFill>
                <a:latin typeface="Arial" charset="0"/>
                <a:ea typeface="Arial" charset="0"/>
                <a:cs typeface="Arial" charset="0"/>
              </a:rPr>
              <a:t>“nhìn, nghe và cảm nhận”</a:t>
            </a:r>
            <a:r>
              <a:rPr lang="en-US" sz="2500" dirty="0">
                <a:solidFill>
                  <a:schemeClr val="tx1">
                    <a:lumMod val="75000"/>
                    <a:lumOff val="25000"/>
                  </a:schemeClr>
                </a:solidFill>
                <a:latin typeface="Arial" charset="0"/>
                <a:ea typeface="Arial" charset="0"/>
                <a:cs typeface="Arial" charset="0"/>
              </a:rPr>
              <a:t> </a:t>
            </a:r>
          </a:p>
          <a:p>
            <a:pPr marL="91440" indent="-91440" fontAlgn="auto">
              <a:defRPr/>
            </a:pPr>
            <a:r>
              <a:rPr lang="en-US" sz="2500" i="1" dirty="0">
                <a:solidFill>
                  <a:schemeClr val="tx1">
                    <a:lumMod val="75000"/>
                    <a:lumOff val="25000"/>
                  </a:schemeClr>
                </a:solidFill>
                <a:latin typeface="Arial" charset="0"/>
                <a:ea typeface="Arial" charset="0"/>
                <a:cs typeface="Arial" charset="0"/>
                <a:sym typeface="Wingdings" panose="05000000000000000000" pitchFamily="2" charset="2"/>
              </a:rPr>
              <a:t></a:t>
            </a:r>
            <a:r>
              <a:rPr lang="en-US" sz="2500" i="1" dirty="0">
                <a:solidFill>
                  <a:schemeClr val="tx1">
                    <a:lumMod val="75000"/>
                    <a:lumOff val="25000"/>
                  </a:schemeClr>
                </a:solidFill>
                <a:latin typeface="Arial" charset="0"/>
                <a:ea typeface="Arial" charset="0"/>
                <a:cs typeface="Arial" charset="0"/>
              </a:rPr>
              <a:t> </a:t>
            </a:r>
            <a:r>
              <a:rPr lang="vi-VN" sz="2500" i="1" dirty="0">
                <a:solidFill>
                  <a:schemeClr val="tx1">
                    <a:lumMod val="75000"/>
                    <a:lumOff val="25000"/>
                  </a:schemeClr>
                </a:solidFill>
                <a:latin typeface="Arial" charset="0"/>
                <a:ea typeface="Arial" charset="0"/>
                <a:cs typeface="Arial" charset="0"/>
              </a:rPr>
              <a:t>Xử trí</a:t>
            </a:r>
            <a:endParaRPr lang="en-US" sz="2500" i="1" dirty="0">
              <a:solidFill>
                <a:schemeClr val="tx1">
                  <a:lumMod val="75000"/>
                  <a:lumOff val="25000"/>
                </a:schemeClr>
              </a:solidFill>
              <a:latin typeface="Arial" charset="0"/>
              <a:ea typeface="Arial" charset="0"/>
              <a:cs typeface="Arial" charset="0"/>
            </a:endParaRPr>
          </a:p>
          <a:p>
            <a:pPr marL="91440" indent="-91440" fontAlgn="auto">
              <a:buFont typeface="Wingdings" panose="05000000000000000000" pitchFamily="2" charset="2"/>
              <a:buChar char="ü"/>
              <a:defRPr/>
            </a:pPr>
            <a:r>
              <a:rPr lang="en-US" sz="2500" dirty="0" err="1">
                <a:latin typeface="Arial" charset="0"/>
                <a:ea typeface="Arial" charset="0"/>
                <a:cs typeface="Arial" charset="0"/>
              </a:rPr>
              <a:t>Hút</a:t>
            </a:r>
            <a:r>
              <a:rPr lang="en-US" sz="2500" dirty="0">
                <a:latin typeface="Arial" charset="0"/>
                <a:ea typeface="Arial" charset="0"/>
                <a:cs typeface="Arial" charset="0"/>
              </a:rPr>
              <a:t> </a:t>
            </a:r>
            <a:r>
              <a:rPr lang="en-US" sz="2500" dirty="0" err="1">
                <a:latin typeface="Arial" charset="0"/>
                <a:ea typeface="Arial" charset="0"/>
                <a:cs typeface="Arial" charset="0"/>
              </a:rPr>
              <a:t>đàm</a:t>
            </a:r>
            <a:r>
              <a:rPr lang="en-US" sz="2500" dirty="0">
                <a:latin typeface="Arial" charset="0"/>
                <a:ea typeface="Arial" charset="0"/>
                <a:cs typeface="Arial" charset="0"/>
              </a:rPr>
              <a:t> </a:t>
            </a:r>
            <a:r>
              <a:rPr lang="en-US" sz="2500" dirty="0" err="1">
                <a:latin typeface="Arial" charset="0"/>
                <a:ea typeface="Arial" charset="0"/>
                <a:cs typeface="Arial" charset="0"/>
              </a:rPr>
              <a:t>nhớt</a:t>
            </a:r>
            <a:r>
              <a:rPr lang="en-US" sz="2500" dirty="0">
                <a:latin typeface="Arial" charset="0"/>
                <a:ea typeface="Arial" charset="0"/>
                <a:cs typeface="Arial" charset="0"/>
              </a:rPr>
              <a:t> </a:t>
            </a:r>
            <a:r>
              <a:rPr lang="en-US" sz="2500" dirty="0" err="1">
                <a:latin typeface="Arial" charset="0"/>
                <a:ea typeface="Arial" charset="0"/>
                <a:cs typeface="Arial" charset="0"/>
              </a:rPr>
              <a:t>mũi</a:t>
            </a:r>
            <a:r>
              <a:rPr lang="en-US" sz="2500" dirty="0">
                <a:latin typeface="Arial" charset="0"/>
                <a:ea typeface="Arial" charset="0"/>
                <a:cs typeface="Arial" charset="0"/>
              </a:rPr>
              <a:t> </a:t>
            </a:r>
            <a:r>
              <a:rPr lang="en-US" sz="2500" dirty="0" err="1">
                <a:latin typeface="Arial" charset="0"/>
                <a:ea typeface="Arial" charset="0"/>
                <a:cs typeface="Arial" charset="0"/>
              </a:rPr>
              <a:t>miệng</a:t>
            </a:r>
            <a:endParaRPr lang="en-US" sz="2500" dirty="0">
              <a:latin typeface="Arial" charset="0"/>
              <a:ea typeface="Arial" charset="0"/>
              <a:cs typeface="Arial" charset="0"/>
            </a:endParaRPr>
          </a:p>
          <a:p>
            <a:pPr marL="91440" indent="-91440" fontAlgn="auto">
              <a:buFont typeface="Wingdings" panose="05000000000000000000" pitchFamily="2" charset="2"/>
              <a:buChar char="ü"/>
              <a:defRPr/>
            </a:pPr>
            <a:r>
              <a:rPr lang="en-US" sz="2500" dirty="0">
                <a:latin typeface="Arial" charset="0"/>
                <a:ea typeface="Arial" charset="0"/>
                <a:cs typeface="Arial" charset="0"/>
              </a:rPr>
              <a:t>T</a:t>
            </a:r>
            <a:r>
              <a:rPr lang="vi-VN" sz="2500" dirty="0">
                <a:latin typeface="Arial" charset="0"/>
                <a:ea typeface="Arial" charset="0"/>
                <a:cs typeface="Arial" charset="0"/>
              </a:rPr>
              <a:t>hủ thuật ngửa đầu, nâng hàm</a:t>
            </a:r>
            <a:endParaRPr lang="en-US" sz="2500" dirty="0">
              <a:latin typeface="Arial" charset="0"/>
              <a:ea typeface="Arial" charset="0"/>
              <a:cs typeface="Arial" charset="0"/>
            </a:endParaRPr>
          </a:p>
          <a:p>
            <a:pPr marL="91440" indent="-91440" fontAlgn="auto">
              <a:buFont typeface="Wingdings" panose="05000000000000000000" pitchFamily="2" charset="2"/>
              <a:buChar char="ü"/>
              <a:defRPr/>
            </a:pPr>
            <a:r>
              <a:rPr lang="en-US" sz="2500" dirty="0">
                <a:latin typeface="Arial" charset="0"/>
                <a:ea typeface="Arial" charset="0"/>
                <a:cs typeface="Arial" charset="0"/>
              </a:rPr>
              <a:t>B</a:t>
            </a:r>
            <a:r>
              <a:rPr lang="vi-VN" sz="2500" dirty="0">
                <a:latin typeface="Arial" charset="0"/>
                <a:ea typeface="Arial" charset="0"/>
                <a:cs typeface="Arial" charset="0"/>
              </a:rPr>
              <a:t>óp bóng qua </a:t>
            </a:r>
            <a:r>
              <a:rPr lang="en-US" sz="2500" dirty="0">
                <a:latin typeface="Arial" charset="0"/>
                <a:ea typeface="Arial" charset="0"/>
                <a:cs typeface="Arial" charset="0"/>
              </a:rPr>
              <a:t>mask </a:t>
            </a:r>
            <a:r>
              <a:rPr lang="vi-VN" sz="2500" dirty="0">
                <a:latin typeface="Arial" charset="0"/>
                <a:ea typeface="Arial" charset="0"/>
                <a:cs typeface="Arial" charset="0"/>
              </a:rPr>
              <a:t>và đặt </a:t>
            </a:r>
            <a:r>
              <a:rPr lang="en-US" sz="2500" dirty="0">
                <a:latin typeface="Arial" charset="0"/>
                <a:ea typeface="Arial" charset="0"/>
                <a:cs typeface="Arial" charset="0"/>
              </a:rPr>
              <a:t>NKQ (</a:t>
            </a:r>
            <a:r>
              <a:rPr lang="en-US" sz="2500" dirty="0" err="1">
                <a:latin typeface="Arial" charset="0"/>
                <a:ea typeface="Arial" charset="0"/>
                <a:cs typeface="Arial" charset="0"/>
              </a:rPr>
              <a:t>nếu</a:t>
            </a:r>
            <a:r>
              <a:rPr lang="en-US" sz="2500" dirty="0">
                <a:latin typeface="Arial" charset="0"/>
                <a:ea typeface="Arial" charset="0"/>
                <a:cs typeface="Arial" charset="0"/>
              </a:rPr>
              <a:t> </a:t>
            </a:r>
            <a:r>
              <a:rPr lang="en-US" sz="2500" dirty="0" err="1">
                <a:latin typeface="Arial" charset="0"/>
                <a:ea typeface="Arial" charset="0"/>
                <a:cs typeface="Arial" charset="0"/>
              </a:rPr>
              <a:t>cần</a:t>
            </a:r>
            <a:r>
              <a:rPr lang="en-US" sz="2500" dirty="0">
                <a:latin typeface="Arial" charset="0"/>
                <a:ea typeface="Arial" charset="0"/>
                <a:cs typeface="Arial" charset="0"/>
              </a:rPr>
              <a:t>)</a:t>
            </a:r>
            <a:r>
              <a:rPr lang="vi-VN" sz="2500" dirty="0">
                <a:latin typeface="Arial" charset="0"/>
                <a:ea typeface="Arial" charset="0"/>
                <a:cs typeface="Arial" charset="0"/>
              </a:rPr>
              <a:t> </a:t>
            </a:r>
            <a:endParaRPr lang="en-US" sz="2500" dirty="0">
              <a:latin typeface="Arial" charset="0"/>
              <a:ea typeface="Arial" charset="0"/>
              <a:cs typeface="Arial" charset="0"/>
            </a:endParaRPr>
          </a:p>
        </p:txBody>
      </p:sp>
      <p:pic>
        <p:nvPicPr>
          <p:cNvPr id="1638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8419" y="2220687"/>
            <a:ext cx="4115600" cy="325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b="1">
                <a:solidFill>
                  <a:srgbClr val="00B0F0"/>
                </a:solidFill>
                <a:latin typeface="Arial" charset="0"/>
                <a:ea typeface="Arial" charset="0"/>
                <a:cs typeface="Arial" charset="0"/>
              </a:rPr>
              <a:t>BREATHING – THỞ </a:t>
            </a:r>
          </a:p>
        </p:txBody>
      </p:sp>
      <p:sp>
        <p:nvSpPr>
          <p:cNvPr id="3" name="Content Placeholder 2"/>
          <p:cNvSpPr>
            <a:spLocks noGrp="1"/>
          </p:cNvSpPr>
          <p:nvPr>
            <p:ph idx="1"/>
          </p:nvPr>
        </p:nvSpPr>
        <p:spPr>
          <a:xfrm>
            <a:off x="1133493" y="1252535"/>
            <a:ext cx="7139650" cy="4451580"/>
          </a:xfrm>
        </p:spPr>
        <p:txBody>
          <a:bodyPr rtlCol="0">
            <a:normAutofit/>
          </a:bodyPr>
          <a:lstStyle/>
          <a:p>
            <a:pPr marL="91440" indent="-91440" fontAlgn="auto">
              <a:defRPr/>
            </a:pPr>
            <a:r>
              <a:rPr lang="en-US" sz="2500" i="1" dirty="0" err="1">
                <a:solidFill>
                  <a:srgbClr val="FF0000"/>
                </a:solidFill>
                <a:latin typeface="Arial" charset="0"/>
                <a:ea typeface="Arial" charset="0"/>
                <a:cs typeface="Arial" charset="0"/>
              </a:rPr>
              <a:t>Đánh</a:t>
            </a:r>
            <a:r>
              <a:rPr lang="en-US" sz="2500" i="1" dirty="0">
                <a:solidFill>
                  <a:srgbClr val="FF0000"/>
                </a:solidFill>
                <a:latin typeface="Arial" charset="0"/>
                <a:ea typeface="Arial" charset="0"/>
                <a:cs typeface="Arial" charset="0"/>
              </a:rPr>
              <a:t> </a:t>
            </a:r>
            <a:r>
              <a:rPr lang="en-US" sz="2500" i="1" dirty="0" err="1">
                <a:solidFill>
                  <a:srgbClr val="FF0000"/>
                </a:solidFill>
                <a:latin typeface="Arial" charset="0"/>
                <a:ea typeface="Arial" charset="0"/>
                <a:cs typeface="Arial" charset="0"/>
              </a:rPr>
              <a:t>giá</a:t>
            </a:r>
            <a:r>
              <a:rPr lang="en-US" sz="2500" i="1" dirty="0">
                <a:solidFill>
                  <a:srgbClr val="FF0000"/>
                </a:solidFill>
                <a:latin typeface="Arial" charset="0"/>
                <a:ea typeface="Arial" charset="0"/>
                <a:cs typeface="Arial" charset="0"/>
              </a:rPr>
              <a:t> </a:t>
            </a:r>
            <a:r>
              <a:rPr lang="en-US" sz="2500" i="1" dirty="0" err="1">
                <a:solidFill>
                  <a:srgbClr val="FF0000"/>
                </a:solidFill>
                <a:latin typeface="Arial" charset="0"/>
                <a:ea typeface="Arial" charset="0"/>
                <a:cs typeface="Arial" charset="0"/>
              </a:rPr>
              <a:t>thở</a:t>
            </a:r>
            <a:r>
              <a:rPr lang="en-US" sz="2500" i="1" dirty="0">
                <a:solidFill>
                  <a:srgbClr val="FF0000"/>
                </a:solidFill>
                <a:latin typeface="Arial" charset="0"/>
                <a:ea typeface="Arial" charset="0"/>
                <a:cs typeface="Arial" charset="0"/>
              </a:rPr>
              <a:t> </a:t>
            </a:r>
            <a:r>
              <a:rPr lang="en-US" sz="2500" i="1" dirty="0" err="1">
                <a:solidFill>
                  <a:srgbClr val="FF0000"/>
                </a:solidFill>
                <a:latin typeface="Arial" charset="0"/>
                <a:ea typeface="Arial" charset="0"/>
                <a:cs typeface="Arial" charset="0"/>
              </a:rPr>
              <a:t>có</a:t>
            </a:r>
            <a:r>
              <a:rPr lang="en-US" sz="2500" i="1" dirty="0">
                <a:solidFill>
                  <a:srgbClr val="FF0000"/>
                </a:solidFill>
                <a:latin typeface="Arial" charset="0"/>
                <a:ea typeface="Arial" charset="0"/>
                <a:cs typeface="Arial" charset="0"/>
              </a:rPr>
              <a:t> </a:t>
            </a:r>
            <a:r>
              <a:rPr lang="en-US" sz="2500" i="1" dirty="0" err="1">
                <a:solidFill>
                  <a:srgbClr val="FF0000"/>
                </a:solidFill>
                <a:latin typeface="Arial" charset="0"/>
                <a:ea typeface="Arial" charset="0"/>
                <a:cs typeface="Arial" charset="0"/>
              </a:rPr>
              <a:t>hiệu</a:t>
            </a:r>
            <a:r>
              <a:rPr lang="en-US" sz="2500" i="1" dirty="0">
                <a:solidFill>
                  <a:srgbClr val="FF0000"/>
                </a:solidFill>
                <a:latin typeface="Arial" charset="0"/>
                <a:ea typeface="Arial" charset="0"/>
                <a:cs typeface="Arial" charset="0"/>
              </a:rPr>
              <a:t> </a:t>
            </a:r>
            <a:r>
              <a:rPr lang="en-US" sz="2500" i="1" dirty="0" err="1">
                <a:solidFill>
                  <a:srgbClr val="FF0000"/>
                </a:solidFill>
                <a:latin typeface="Arial" charset="0"/>
                <a:ea typeface="Arial" charset="0"/>
                <a:cs typeface="Arial" charset="0"/>
              </a:rPr>
              <a:t>quả</a:t>
            </a:r>
            <a:r>
              <a:rPr lang="en-US" sz="2500" i="1" dirty="0">
                <a:solidFill>
                  <a:srgbClr val="FF0000"/>
                </a:solidFill>
                <a:latin typeface="Arial" charset="0"/>
                <a:ea typeface="Arial" charset="0"/>
                <a:cs typeface="Arial" charset="0"/>
              </a:rPr>
              <a:t>? </a:t>
            </a:r>
            <a:endParaRPr lang="en-US" sz="2500" dirty="0">
              <a:solidFill>
                <a:srgbClr val="FF0000"/>
              </a:solidFill>
              <a:latin typeface="Arial" charset="0"/>
              <a:ea typeface="Arial" charset="0"/>
              <a:cs typeface="Arial" charset="0"/>
            </a:endParaRPr>
          </a:p>
          <a:p>
            <a:pPr marL="0" indent="0" fontAlgn="auto">
              <a:buNone/>
              <a:defRPr/>
            </a:pPr>
            <a:endParaRPr lang="en-US" sz="2500" dirty="0">
              <a:solidFill>
                <a:schemeClr val="tx1">
                  <a:lumMod val="75000"/>
                  <a:lumOff val="25000"/>
                </a:schemeClr>
              </a:solidFill>
              <a:latin typeface="Arial" charset="0"/>
              <a:ea typeface="Arial" charset="0"/>
              <a:cs typeface="Arial" charset="0"/>
            </a:endParaRPr>
          </a:p>
          <a:p>
            <a:pPr marL="91440" indent="-91440" fontAlgn="auto">
              <a:defRPr/>
            </a:pPr>
            <a:endParaRPr lang="en-US" sz="2500" dirty="0">
              <a:solidFill>
                <a:schemeClr val="tx1">
                  <a:lumMod val="75000"/>
                  <a:lumOff val="25000"/>
                </a:schemeClr>
              </a:solidFill>
              <a:latin typeface="Arial" charset="0"/>
              <a:ea typeface="Arial" charset="0"/>
              <a:cs typeface="Arial" charset="0"/>
            </a:endParaRPr>
          </a:p>
          <a:p>
            <a:pPr marL="91440" indent="-91440" fontAlgn="auto">
              <a:defRPr/>
            </a:pPr>
            <a:endParaRPr lang="en-US" sz="2500" dirty="0">
              <a:solidFill>
                <a:schemeClr val="tx1">
                  <a:lumMod val="75000"/>
                  <a:lumOff val="25000"/>
                </a:schemeClr>
              </a:solidFill>
              <a:latin typeface="Arial" charset="0"/>
              <a:ea typeface="Arial" charset="0"/>
              <a:cs typeface="Arial" charset="0"/>
            </a:endParaRPr>
          </a:p>
          <a:p>
            <a:pPr marL="91440" indent="-91440" fontAlgn="auto">
              <a:defRPr/>
            </a:pPr>
            <a:endParaRPr lang="en-US" sz="2500" dirty="0">
              <a:solidFill>
                <a:schemeClr val="tx1">
                  <a:lumMod val="75000"/>
                  <a:lumOff val="25000"/>
                </a:schemeClr>
              </a:solidFill>
              <a:latin typeface="Arial" charset="0"/>
              <a:ea typeface="Arial" charset="0"/>
              <a:cs typeface="Arial" charset="0"/>
            </a:endParaRPr>
          </a:p>
        </p:txBody>
      </p:sp>
      <p:grpSp>
        <p:nvGrpSpPr>
          <p:cNvPr id="17412" name="Group 6"/>
          <p:cNvGrpSpPr>
            <a:grpSpLocks/>
          </p:cNvGrpSpPr>
          <p:nvPr/>
        </p:nvGrpSpPr>
        <p:grpSpPr bwMode="auto">
          <a:xfrm>
            <a:off x="112697" y="2227076"/>
            <a:ext cx="2371725" cy="1708150"/>
            <a:chOff x="576" y="2476"/>
            <a:chExt cx="995" cy="1304"/>
          </a:xfrm>
        </p:grpSpPr>
        <p:grpSp>
          <p:nvGrpSpPr>
            <p:cNvPr id="17431" name="Group 8"/>
            <p:cNvGrpSpPr>
              <a:grpSpLocks/>
            </p:cNvGrpSpPr>
            <p:nvPr/>
          </p:nvGrpSpPr>
          <p:grpSpPr bwMode="auto">
            <a:xfrm>
              <a:off x="576" y="2476"/>
              <a:ext cx="936" cy="880"/>
              <a:chOff x="2016" y="1920"/>
              <a:chExt cx="1680" cy="1549"/>
            </a:xfrm>
          </p:grpSpPr>
          <p:sp>
            <p:nvSpPr>
              <p:cNvPr id="7" name="Oval 9"/>
              <p:cNvSpPr>
                <a:spLocks noChangeArrowheads="1"/>
              </p:cNvSpPr>
              <p:nvPr/>
            </p:nvSpPr>
            <p:spPr bwMode="gray">
              <a:xfrm>
                <a:off x="2016" y="1920"/>
                <a:ext cx="1680" cy="1549"/>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sz="2500"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Thở gắng sức</a:t>
                </a:r>
              </a:p>
            </p:txBody>
          </p:sp>
          <p:sp>
            <p:nvSpPr>
              <p:cNvPr id="8" name="Freeform 10"/>
              <p:cNvSpPr>
                <a:spLocks/>
              </p:cNvSpPr>
              <p:nvPr/>
            </p:nvSpPr>
            <p:spPr bwMode="gray">
              <a:xfrm>
                <a:off x="2208" y="1948"/>
                <a:ext cx="1295"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pPr eaLnBrk="1" fontAlgn="auto" hangingPunct="1">
                  <a:spcBef>
                    <a:spcPts val="0"/>
                  </a:spcBef>
                  <a:spcAft>
                    <a:spcPts val="0"/>
                  </a:spcAft>
                  <a:defRPr/>
                </a:pPr>
                <a:endParaRPr lang="en-US" sz="1050">
                  <a:latin typeface="+mn-lt"/>
                </a:endParaRPr>
              </a:p>
            </p:txBody>
          </p:sp>
        </p:grpSp>
        <p:sp>
          <p:nvSpPr>
            <p:cNvPr id="6" name="Oval 12"/>
            <p:cNvSpPr>
              <a:spLocks noChangeArrowheads="1"/>
            </p:cNvSpPr>
            <p:nvPr/>
          </p:nvSpPr>
          <p:spPr bwMode="gray">
            <a:xfrm>
              <a:off x="576"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ClrTx/>
                <a:buNone/>
                <a:defRPr/>
              </a:pPr>
              <a:endParaRPr lang="en-US" altLang="en-US" sz="1350"/>
            </a:p>
          </p:txBody>
        </p:sp>
      </p:grpSp>
      <p:grpSp>
        <p:nvGrpSpPr>
          <p:cNvPr id="17413" name="Group 13"/>
          <p:cNvGrpSpPr>
            <a:grpSpLocks/>
          </p:cNvGrpSpPr>
          <p:nvPr/>
        </p:nvGrpSpPr>
        <p:grpSpPr bwMode="auto">
          <a:xfrm>
            <a:off x="3360562" y="2219814"/>
            <a:ext cx="2336800" cy="1703388"/>
            <a:chOff x="1776" y="2476"/>
            <a:chExt cx="997" cy="1479"/>
          </a:xfrm>
        </p:grpSpPr>
        <p:grpSp>
          <p:nvGrpSpPr>
            <p:cNvPr id="17426" name="Group 14"/>
            <p:cNvGrpSpPr>
              <a:grpSpLocks/>
            </p:cNvGrpSpPr>
            <p:nvPr/>
          </p:nvGrpSpPr>
          <p:grpSpPr bwMode="auto">
            <a:xfrm>
              <a:off x="1776" y="2476"/>
              <a:ext cx="960" cy="1058"/>
              <a:chOff x="2016" y="1920"/>
              <a:chExt cx="1680" cy="1855"/>
            </a:xfrm>
          </p:grpSpPr>
          <p:sp>
            <p:nvSpPr>
              <p:cNvPr id="13" name="Oval 15"/>
              <p:cNvSpPr>
                <a:spLocks noChangeArrowheads="1"/>
              </p:cNvSpPr>
              <p:nvPr/>
            </p:nvSpPr>
            <p:spPr bwMode="gray">
              <a:xfrm>
                <a:off x="2016" y="1920"/>
                <a:ext cx="1680" cy="1856"/>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eaLnBrk="1" fontAlgn="auto" hangingPunct="1">
                  <a:spcBef>
                    <a:spcPts val="0"/>
                  </a:spcBef>
                  <a:spcAft>
                    <a:spcPts val="0"/>
                  </a:spcAft>
                  <a:defRPr/>
                </a:pPr>
                <a:endParaRPr lang="en-US" sz="1050">
                  <a:latin typeface="+mn-lt"/>
                </a:endParaRPr>
              </a:p>
            </p:txBody>
          </p:sp>
          <p:sp>
            <p:nvSpPr>
              <p:cNvPr id="14" name="Freeform 16"/>
              <p:cNvSpPr>
                <a:spLocks/>
              </p:cNvSpPr>
              <p:nvPr/>
            </p:nvSpPr>
            <p:spPr bwMode="gray">
              <a:xfrm>
                <a:off x="2209" y="1949"/>
                <a:ext cx="1293" cy="63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fontAlgn="auto" hangingPunct="1">
                  <a:spcBef>
                    <a:spcPts val="0"/>
                  </a:spcBef>
                  <a:spcAft>
                    <a:spcPts val="0"/>
                  </a:spcAft>
                  <a:defRPr/>
                </a:pPr>
                <a:endParaRPr lang="en-US" sz="1050">
                  <a:latin typeface="+mn-lt"/>
                </a:endParaRPr>
              </a:p>
            </p:txBody>
          </p:sp>
        </p:grpSp>
        <p:sp>
          <p:nvSpPr>
            <p:cNvPr id="11" name="Text Box 17"/>
            <p:cNvSpPr txBox="1">
              <a:spLocks noChangeArrowheads="1"/>
            </p:cNvSpPr>
            <p:nvPr/>
          </p:nvSpPr>
          <p:spPr bwMode="gray">
            <a:xfrm>
              <a:off x="1812" y="2765"/>
              <a:ext cx="864" cy="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ts val="0"/>
                </a:spcBef>
                <a:spcAft>
                  <a:spcPts val="0"/>
                </a:spcAft>
                <a:defRPr/>
              </a:pPr>
              <a:r>
                <a:rPr lang="en-US" sz="2500"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Hiệu quả thở</a:t>
              </a:r>
            </a:p>
          </p:txBody>
        </p:sp>
        <p:sp>
          <p:nvSpPr>
            <p:cNvPr id="12" name="Oval 18"/>
            <p:cNvSpPr>
              <a:spLocks noChangeArrowheads="1"/>
            </p:cNvSpPr>
            <p:nvPr/>
          </p:nvSpPr>
          <p:spPr bwMode="gray">
            <a:xfrm>
              <a:off x="1778" y="3679"/>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ClrTx/>
                <a:buNone/>
                <a:defRPr/>
              </a:pPr>
              <a:endParaRPr lang="en-US" altLang="en-US" sz="1350"/>
            </a:p>
          </p:txBody>
        </p:sp>
      </p:grpSp>
      <p:grpSp>
        <p:nvGrpSpPr>
          <p:cNvPr id="17414" name="Group 19"/>
          <p:cNvGrpSpPr>
            <a:grpSpLocks/>
          </p:cNvGrpSpPr>
          <p:nvPr/>
        </p:nvGrpSpPr>
        <p:grpSpPr bwMode="auto">
          <a:xfrm>
            <a:off x="6289600" y="2219815"/>
            <a:ext cx="2654300" cy="1662752"/>
            <a:chOff x="2918" y="2476"/>
            <a:chExt cx="1333" cy="1304"/>
          </a:xfrm>
        </p:grpSpPr>
        <p:grpSp>
          <p:nvGrpSpPr>
            <p:cNvPr id="17421" name="Group 20"/>
            <p:cNvGrpSpPr>
              <a:grpSpLocks/>
            </p:cNvGrpSpPr>
            <p:nvPr/>
          </p:nvGrpSpPr>
          <p:grpSpPr bwMode="auto">
            <a:xfrm>
              <a:off x="2963" y="2476"/>
              <a:ext cx="1178" cy="958"/>
              <a:chOff x="1826" y="1969"/>
              <a:chExt cx="2061" cy="1680"/>
            </a:xfrm>
          </p:grpSpPr>
          <p:sp>
            <p:nvSpPr>
              <p:cNvPr id="19" name="Oval 21"/>
              <p:cNvSpPr>
                <a:spLocks noChangeArrowheads="1"/>
              </p:cNvSpPr>
              <p:nvPr/>
            </p:nvSpPr>
            <p:spPr bwMode="gray">
              <a:xfrm>
                <a:off x="1824" y="1969"/>
                <a:ext cx="2063" cy="1681"/>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eaLnBrk="1" fontAlgn="auto" hangingPunct="1">
                  <a:spcBef>
                    <a:spcPts val="0"/>
                  </a:spcBef>
                  <a:spcAft>
                    <a:spcPts val="0"/>
                  </a:spcAft>
                  <a:defRPr/>
                </a:pPr>
                <a:endParaRPr lang="en-US" sz="1050">
                  <a:latin typeface="+mn-lt"/>
                </a:endParaRPr>
              </a:p>
            </p:txBody>
          </p:sp>
          <p:sp>
            <p:nvSpPr>
              <p:cNvPr id="20" name="Freeform 22"/>
              <p:cNvSpPr>
                <a:spLocks/>
              </p:cNvSpPr>
              <p:nvPr/>
            </p:nvSpPr>
            <p:spPr bwMode="gray">
              <a:xfrm>
                <a:off x="2025" y="2006"/>
                <a:ext cx="1663"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fontAlgn="auto" hangingPunct="1">
                  <a:spcBef>
                    <a:spcPts val="0"/>
                  </a:spcBef>
                  <a:spcAft>
                    <a:spcPts val="0"/>
                  </a:spcAft>
                  <a:defRPr/>
                </a:pPr>
                <a:endParaRPr lang="en-US" sz="1050">
                  <a:latin typeface="+mn-lt"/>
                </a:endParaRPr>
              </a:p>
            </p:txBody>
          </p:sp>
        </p:grpSp>
        <p:sp>
          <p:nvSpPr>
            <p:cNvPr id="17" name="Text Box 23"/>
            <p:cNvSpPr txBox="1">
              <a:spLocks noChangeArrowheads="1"/>
            </p:cNvSpPr>
            <p:nvPr/>
          </p:nvSpPr>
          <p:spPr bwMode="gray">
            <a:xfrm>
              <a:off x="2918" y="2805"/>
              <a:ext cx="1333"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ts val="0"/>
                </a:spcBef>
                <a:spcAft>
                  <a:spcPts val="0"/>
                </a:spcAft>
                <a:defRPr/>
              </a:pPr>
              <a:r>
                <a:rPr lang="en-US" sz="2500" b="1" dirty="0" err="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Ảnh</a:t>
              </a:r>
              <a:r>
                <a:rPr lang="en-US" sz="2500" b="1" dirty="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sz="2500" b="1" dirty="0" err="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hưởng</a:t>
              </a:r>
              <a:r>
                <a:rPr lang="en-US" sz="2500" b="1" dirty="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sz="2500" b="1" dirty="0" err="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thở</a:t>
              </a:r>
              <a:endParaRPr lang="en-US" sz="2500" b="1" dirty="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8" name="Oval 24"/>
            <p:cNvSpPr>
              <a:spLocks noChangeArrowheads="1"/>
            </p:cNvSpPr>
            <p:nvPr/>
          </p:nvSpPr>
          <p:spPr bwMode="gray">
            <a:xfrm>
              <a:off x="3105"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ClrTx/>
                <a:buNone/>
                <a:defRPr/>
              </a:pPr>
              <a:endParaRPr lang="en-US" altLang="en-US" sz="1350"/>
            </a:p>
          </p:txBody>
        </p:sp>
      </p:grpSp>
      <p:sp>
        <p:nvSpPr>
          <p:cNvPr id="28" name="Rectangle 27"/>
          <p:cNvSpPr/>
          <p:nvPr/>
        </p:nvSpPr>
        <p:spPr>
          <a:xfrm>
            <a:off x="227105" y="3927108"/>
            <a:ext cx="1846262" cy="211931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lnSpc>
                <a:spcPct val="150000"/>
              </a:lnSpc>
              <a:spcBef>
                <a:spcPts val="0"/>
              </a:spcBef>
              <a:spcAft>
                <a:spcPts val="0"/>
              </a:spcAft>
              <a:defRPr/>
            </a:pPr>
            <a:r>
              <a:rPr lang="en-US" sz="2500" dirty="0">
                <a:latin typeface="Times New Roman" panose="02020603050405020304" pitchFamily="18" charset="0"/>
                <a:cs typeface="Times New Roman" panose="02020603050405020304" pitchFamily="18" charset="0"/>
              </a:rPr>
              <a:t>Co </a:t>
            </a:r>
            <a:r>
              <a:rPr lang="en-US" sz="2500" dirty="0" err="1">
                <a:latin typeface="Times New Roman" panose="02020603050405020304" pitchFamily="18" charset="0"/>
                <a:cs typeface="Times New Roman" panose="02020603050405020304" pitchFamily="18" charset="0"/>
              </a:rPr>
              <a:t>lõm</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ngực</a:t>
            </a:r>
            <a:endParaRPr lang="en-US" sz="2500" dirty="0">
              <a:latin typeface="Times New Roman" panose="02020603050405020304" pitchFamily="18" charset="0"/>
              <a:cs typeface="Times New Roman" panose="02020603050405020304" pitchFamily="18" charset="0"/>
            </a:endParaRPr>
          </a:p>
          <a:p>
            <a:pPr algn="ctr" eaLnBrk="1" fontAlgn="auto" hangingPunct="1">
              <a:lnSpc>
                <a:spcPct val="150000"/>
              </a:lnSpc>
              <a:spcBef>
                <a:spcPts val="0"/>
              </a:spcBef>
              <a:spcAft>
                <a:spcPts val="0"/>
              </a:spcAft>
              <a:defRPr/>
            </a:pPr>
            <a:r>
              <a:rPr lang="en-US" sz="2500" dirty="0" err="1">
                <a:latin typeface="Times New Roman" panose="02020603050405020304" pitchFamily="18" charset="0"/>
                <a:cs typeface="Times New Roman" panose="02020603050405020304" pitchFamily="18" charset="0"/>
              </a:rPr>
              <a:t>Nhịp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thở</a:t>
            </a:r>
            <a:endParaRPr lang="en-US" sz="2500" dirty="0">
              <a:latin typeface="Times New Roman" panose="02020603050405020304" pitchFamily="18" charset="0"/>
              <a:cs typeface="Times New Roman" panose="02020603050405020304" pitchFamily="18" charset="0"/>
            </a:endParaRPr>
          </a:p>
          <a:p>
            <a:pPr algn="ctr" eaLnBrk="1" fontAlgn="auto" hangingPunct="1">
              <a:lnSpc>
                <a:spcPct val="150000"/>
              </a:lnSpc>
              <a:spcBef>
                <a:spcPts val="0"/>
              </a:spcBef>
              <a:spcAft>
                <a:spcPts val="0"/>
              </a:spcAft>
              <a:defRPr/>
            </a:pPr>
            <a:r>
              <a:rPr lang="en-US" sz="2500" dirty="0" err="1">
                <a:latin typeface="Times New Roman" panose="02020603050405020304" pitchFamily="18" charset="0"/>
                <a:cs typeface="Times New Roman" panose="02020603050405020304" pitchFamily="18" charset="0"/>
              </a:rPr>
              <a:t>Thở</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rên</a:t>
            </a:r>
            <a:endParaRPr lang="en-US" sz="2500" dirty="0">
              <a:latin typeface="Times New Roman" panose="02020603050405020304" pitchFamily="18" charset="0"/>
              <a:cs typeface="Times New Roman" panose="02020603050405020304" pitchFamily="18" charset="0"/>
            </a:endParaRPr>
          </a:p>
        </p:txBody>
      </p:sp>
      <p:sp>
        <p:nvSpPr>
          <p:cNvPr id="29" name="AutoShape 3"/>
          <p:cNvSpPr>
            <a:spLocks noChangeArrowheads="1"/>
          </p:cNvSpPr>
          <p:nvPr/>
        </p:nvSpPr>
        <p:spPr bwMode="gray">
          <a:xfrm rot="10800000">
            <a:off x="937763" y="3486958"/>
            <a:ext cx="449263" cy="600075"/>
          </a:xfrm>
          <a:prstGeom prst="upArrow">
            <a:avLst>
              <a:gd name="adj1" fmla="val 57824"/>
              <a:gd name="adj2" fmla="val 54398"/>
            </a:avLst>
          </a:prstGeom>
          <a:solidFill>
            <a:schemeClr val="accent1">
              <a:lumMod val="60000"/>
              <a:lumOff val="40000"/>
            </a:schemeClr>
          </a:solidFill>
          <a:ln>
            <a:noFill/>
          </a:ln>
          <a:effectLst/>
        </p:spPr>
        <p:txBody>
          <a:bodyPr wrap="none" anchor="ctr"/>
          <a:lstStyle/>
          <a:p>
            <a:pPr eaLnBrk="1" fontAlgn="auto" hangingPunct="1">
              <a:spcBef>
                <a:spcPts val="0"/>
              </a:spcBef>
              <a:spcAft>
                <a:spcPts val="0"/>
              </a:spcAft>
              <a:defRPr/>
            </a:pPr>
            <a:endParaRPr lang="en-US" sz="1050">
              <a:latin typeface="+mn-lt"/>
            </a:endParaRPr>
          </a:p>
        </p:txBody>
      </p:sp>
      <p:sp>
        <p:nvSpPr>
          <p:cNvPr id="31" name="Rectangle 30"/>
          <p:cNvSpPr/>
          <p:nvPr/>
        </p:nvSpPr>
        <p:spPr>
          <a:xfrm>
            <a:off x="6668606" y="4026127"/>
            <a:ext cx="1846262" cy="211931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lnSpc>
                <a:spcPct val="150000"/>
              </a:lnSpc>
              <a:spcBef>
                <a:spcPts val="0"/>
              </a:spcBef>
              <a:spcAft>
                <a:spcPts val="0"/>
              </a:spcAft>
              <a:defRPr/>
            </a:pPr>
            <a:r>
              <a:rPr lang="en-US" sz="2500" dirty="0" err="1">
                <a:latin typeface="Times New Roman" panose="02020603050405020304" pitchFamily="18" charset="0"/>
                <a:cs typeface="Times New Roman" panose="02020603050405020304" pitchFamily="18" charset="0"/>
              </a:rPr>
              <a:t>Nhịp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tim</a:t>
            </a:r>
            <a:endParaRPr lang="en-US" sz="2500" dirty="0">
              <a:latin typeface="Times New Roman" panose="02020603050405020304" pitchFamily="18" charset="0"/>
              <a:cs typeface="Times New Roman" panose="02020603050405020304" pitchFamily="18" charset="0"/>
            </a:endParaRPr>
          </a:p>
          <a:p>
            <a:pPr algn="ctr" eaLnBrk="1" fontAlgn="auto" hangingPunct="1">
              <a:lnSpc>
                <a:spcPct val="150000"/>
              </a:lnSpc>
              <a:spcBef>
                <a:spcPts val="0"/>
              </a:spcBef>
              <a:spcAft>
                <a:spcPts val="0"/>
              </a:spcAft>
              <a:defRPr/>
            </a:pPr>
            <a:r>
              <a:rPr lang="en-US" sz="2500" dirty="0" err="1">
                <a:latin typeface="Times New Roman" panose="02020603050405020304" pitchFamily="18" charset="0"/>
                <a:cs typeface="Times New Roman" panose="02020603050405020304" pitchFamily="18" charset="0"/>
              </a:rPr>
              <a:t>Màu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sắc</a:t>
            </a:r>
            <a:r>
              <a:rPr lang="en-US" sz="2500" dirty="0">
                <a:latin typeface="Times New Roman" panose="02020603050405020304" pitchFamily="18" charset="0"/>
                <a:cs typeface="Times New Roman" panose="02020603050405020304" pitchFamily="18" charset="0"/>
              </a:rPr>
              <a:t> da</a:t>
            </a:r>
          </a:p>
          <a:p>
            <a:pPr algn="ctr" eaLnBrk="1" fontAlgn="auto" hangingPunct="1">
              <a:lnSpc>
                <a:spcPct val="150000"/>
              </a:lnSpc>
              <a:spcBef>
                <a:spcPts val="0"/>
              </a:spcBef>
              <a:spcAft>
                <a:spcPts val="0"/>
              </a:spcAft>
              <a:defRPr/>
            </a:pPr>
            <a:r>
              <a:rPr lang="en-US" sz="2500" dirty="0">
                <a:latin typeface="Times New Roman" panose="02020603050405020304" pitchFamily="18" charset="0"/>
                <a:cs typeface="Times New Roman" panose="02020603050405020304" pitchFamily="18" charset="0"/>
              </a:rPr>
              <a:t>SpO2</a:t>
            </a:r>
          </a:p>
        </p:txBody>
      </p:sp>
      <p:sp>
        <p:nvSpPr>
          <p:cNvPr id="32" name="Rectangle 31"/>
          <p:cNvSpPr/>
          <p:nvPr/>
        </p:nvSpPr>
        <p:spPr>
          <a:xfrm>
            <a:off x="3185762" y="3882566"/>
            <a:ext cx="2786062" cy="2117725"/>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lnSpc>
                <a:spcPct val="150000"/>
              </a:lnSpc>
              <a:spcBef>
                <a:spcPts val="0"/>
              </a:spcBef>
              <a:spcAft>
                <a:spcPts val="0"/>
              </a:spcAft>
              <a:defRPr/>
            </a:pPr>
            <a:r>
              <a:rPr lang="en-US" sz="2500" dirty="0" err="1">
                <a:latin typeface="Times New Roman" panose="02020603050405020304" pitchFamily="18" charset="0"/>
                <a:cs typeface="Times New Roman" panose="02020603050405020304" pitchFamily="18" charset="0"/>
              </a:rPr>
              <a:t>Tiếng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thở</a:t>
            </a:r>
            <a:endParaRPr lang="en-US" sz="2500" dirty="0">
              <a:latin typeface="Times New Roman" panose="02020603050405020304" pitchFamily="18" charset="0"/>
              <a:cs typeface="Times New Roman" panose="02020603050405020304" pitchFamily="18" charset="0"/>
            </a:endParaRPr>
          </a:p>
          <a:p>
            <a:pPr algn="ctr" eaLnBrk="1" fontAlgn="auto" hangingPunct="1">
              <a:lnSpc>
                <a:spcPct val="150000"/>
              </a:lnSpc>
              <a:spcBef>
                <a:spcPts val="0"/>
              </a:spcBef>
              <a:spcAft>
                <a:spcPts val="0"/>
              </a:spcAft>
              <a:defRPr/>
            </a:pPr>
            <a:r>
              <a:rPr lang="en-US" sz="2500" dirty="0">
                <a:latin typeface="Times New Roman" panose="02020603050405020304" pitchFamily="18" charset="0"/>
                <a:cs typeface="Times New Roman" panose="02020603050405020304" pitchFamily="18" charset="0"/>
              </a:rPr>
              <a:t>Di </a:t>
            </a:r>
            <a:r>
              <a:rPr lang="en-US" sz="2500" dirty="0" err="1">
                <a:latin typeface="Times New Roman" panose="02020603050405020304" pitchFamily="18" charset="0"/>
                <a:cs typeface="Times New Roman" panose="02020603050405020304" pitchFamily="18" charset="0"/>
              </a:rPr>
              <a:t>động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lồng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ngực</a:t>
            </a:r>
            <a:endParaRPr lang="en-US" sz="2500" dirty="0">
              <a:latin typeface="Times New Roman" panose="02020603050405020304" pitchFamily="18" charset="0"/>
              <a:cs typeface="Times New Roman" panose="02020603050405020304" pitchFamily="18" charset="0"/>
            </a:endParaRPr>
          </a:p>
        </p:txBody>
      </p:sp>
      <p:sp>
        <p:nvSpPr>
          <p:cNvPr id="33" name="AutoShape 3"/>
          <p:cNvSpPr>
            <a:spLocks noChangeArrowheads="1"/>
          </p:cNvSpPr>
          <p:nvPr/>
        </p:nvSpPr>
        <p:spPr bwMode="gray">
          <a:xfrm rot="10800000">
            <a:off x="4438651" y="3759200"/>
            <a:ext cx="449263" cy="598488"/>
          </a:xfrm>
          <a:prstGeom prst="upArrow">
            <a:avLst>
              <a:gd name="adj1" fmla="val 57824"/>
              <a:gd name="adj2" fmla="val 54398"/>
            </a:avLst>
          </a:prstGeom>
          <a:solidFill>
            <a:schemeClr val="accent1">
              <a:lumMod val="60000"/>
              <a:lumOff val="40000"/>
            </a:schemeClr>
          </a:solidFill>
          <a:ln>
            <a:noFill/>
          </a:ln>
          <a:effectLst/>
        </p:spPr>
        <p:txBody>
          <a:bodyPr wrap="none" anchor="ctr"/>
          <a:lstStyle/>
          <a:p>
            <a:pPr eaLnBrk="1" fontAlgn="auto" hangingPunct="1">
              <a:spcBef>
                <a:spcPts val="0"/>
              </a:spcBef>
              <a:spcAft>
                <a:spcPts val="0"/>
              </a:spcAft>
              <a:defRPr/>
            </a:pPr>
            <a:endParaRPr lang="en-US" sz="1050">
              <a:latin typeface="+mn-lt"/>
            </a:endParaRPr>
          </a:p>
        </p:txBody>
      </p:sp>
      <p:sp>
        <p:nvSpPr>
          <p:cNvPr id="34" name="AutoShape 3"/>
          <p:cNvSpPr>
            <a:spLocks noChangeArrowheads="1"/>
          </p:cNvSpPr>
          <p:nvPr/>
        </p:nvSpPr>
        <p:spPr bwMode="gray">
          <a:xfrm rot="10800000">
            <a:off x="7348300" y="3743518"/>
            <a:ext cx="449263" cy="600075"/>
          </a:xfrm>
          <a:prstGeom prst="upArrow">
            <a:avLst>
              <a:gd name="adj1" fmla="val 57824"/>
              <a:gd name="adj2" fmla="val 54398"/>
            </a:avLst>
          </a:prstGeom>
          <a:solidFill>
            <a:schemeClr val="accent1">
              <a:lumMod val="60000"/>
              <a:lumOff val="40000"/>
            </a:schemeClr>
          </a:solidFill>
          <a:ln>
            <a:noFill/>
          </a:ln>
          <a:effectLst/>
        </p:spPr>
        <p:txBody>
          <a:bodyPr wrap="none" anchor="ctr"/>
          <a:lstStyle/>
          <a:p>
            <a:pPr eaLnBrk="1" fontAlgn="auto" hangingPunct="1">
              <a:spcBef>
                <a:spcPts val="0"/>
              </a:spcBef>
              <a:spcAft>
                <a:spcPts val="0"/>
              </a:spcAft>
              <a:defRPr/>
            </a:pPr>
            <a:endParaRPr lang="en-US" sz="1050">
              <a:latin typeface="+mn-lt"/>
            </a:endParaRPr>
          </a:p>
        </p:txBody>
      </p:sp>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403" y="256312"/>
            <a:ext cx="8221208" cy="958366"/>
          </a:xfrm>
        </p:spPr>
        <p:txBody>
          <a:bodyPr/>
          <a:lstStyle/>
          <a:p>
            <a:pPr fontAlgn="auto">
              <a:spcAft>
                <a:spcPts val="0"/>
              </a:spcAft>
              <a:defRPr/>
            </a:pPr>
            <a:r>
              <a:rPr lang="en-US" b="1" dirty="0">
                <a:solidFill>
                  <a:srgbClr val="00B0F0"/>
                </a:solidFill>
                <a:latin typeface="Arial" charset="0"/>
                <a:ea typeface="Arial" charset="0"/>
                <a:cs typeface="Arial" charset="0"/>
              </a:rPr>
              <a:t>MỤC TIÊU</a:t>
            </a:r>
          </a:p>
        </p:txBody>
      </p:sp>
      <p:sp>
        <p:nvSpPr>
          <p:cNvPr id="9219" name="Content Placeholder 2"/>
          <p:cNvSpPr>
            <a:spLocks noGrp="1"/>
          </p:cNvSpPr>
          <p:nvPr>
            <p:ph idx="1"/>
          </p:nvPr>
        </p:nvSpPr>
        <p:spPr>
          <a:xfrm>
            <a:off x="653143" y="1245706"/>
            <a:ext cx="7602583" cy="4876799"/>
          </a:xfrm>
        </p:spPr>
        <p:txBody>
          <a:bodyPr/>
          <a:lstStyle/>
          <a:p>
            <a:pPr marL="514350" indent="-514350">
              <a:lnSpc>
                <a:spcPct val="150000"/>
              </a:lnSpc>
              <a:buFont typeface="+mj-lt"/>
              <a:buAutoNum type="arabicPeriod"/>
            </a:pPr>
            <a:r>
              <a:rPr lang="en-US" sz="2800" dirty="0" err="1">
                <a:latin typeface="Arial" charset="0"/>
                <a:ea typeface="Arial" charset="0"/>
                <a:cs typeface="Arial" charset="0"/>
              </a:rPr>
              <a:t>Nêu</a:t>
            </a:r>
            <a:r>
              <a:rPr lang="en-US" sz="2800" dirty="0">
                <a:latin typeface="Arial" charset="0"/>
                <a:ea typeface="Arial" charset="0"/>
                <a:cs typeface="Arial" charset="0"/>
              </a:rPr>
              <a:t> </a:t>
            </a:r>
            <a:r>
              <a:rPr lang="en-US" sz="2800" dirty="0" err="1">
                <a:latin typeface="Arial" charset="0"/>
                <a:ea typeface="Arial" charset="0"/>
                <a:cs typeface="Arial" charset="0"/>
              </a:rPr>
              <a:t>các</a:t>
            </a:r>
            <a:r>
              <a:rPr lang="en-US" sz="2800" dirty="0">
                <a:latin typeface="Arial" charset="0"/>
                <a:ea typeface="Arial" charset="0"/>
                <a:cs typeface="Arial" charset="0"/>
              </a:rPr>
              <a:t> </a:t>
            </a:r>
            <a:r>
              <a:rPr lang="en-US" sz="2800" dirty="0" err="1">
                <a:latin typeface="Arial" charset="0"/>
                <a:ea typeface="Arial" charset="0"/>
                <a:cs typeface="Arial" charset="0"/>
              </a:rPr>
              <a:t>thể</a:t>
            </a:r>
            <a:r>
              <a:rPr lang="en-US" sz="2800" dirty="0">
                <a:latin typeface="Arial" charset="0"/>
                <a:ea typeface="Arial" charset="0"/>
                <a:cs typeface="Arial" charset="0"/>
              </a:rPr>
              <a:t> co </a:t>
            </a:r>
            <a:r>
              <a:rPr lang="en-US" sz="2800" dirty="0" err="1">
                <a:latin typeface="Arial" charset="0"/>
                <a:ea typeface="Arial" charset="0"/>
                <a:cs typeface="Arial" charset="0"/>
              </a:rPr>
              <a:t>giật</a:t>
            </a:r>
            <a:r>
              <a:rPr lang="en-US" sz="2800" dirty="0">
                <a:latin typeface="Arial" charset="0"/>
                <a:ea typeface="Arial" charset="0"/>
                <a:cs typeface="Arial" charset="0"/>
              </a:rPr>
              <a:t> </a:t>
            </a:r>
            <a:r>
              <a:rPr lang="en-US" sz="2800" dirty="0" err="1">
                <a:latin typeface="Arial" charset="0"/>
                <a:ea typeface="Arial" charset="0"/>
                <a:cs typeface="Arial" charset="0"/>
              </a:rPr>
              <a:t>ở</a:t>
            </a:r>
            <a:r>
              <a:rPr lang="en-US" sz="2800" dirty="0">
                <a:latin typeface="Arial" charset="0"/>
                <a:ea typeface="Arial" charset="0"/>
                <a:cs typeface="Arial" charset="0"/>
              </a:rPr>
              <a:t> </a:t>
            </a:r>
            <a:r>
              <a:rPr lang="en-US" sz="2800" dirty="0" err="1">
                <a:latin typeface="Arial" charset="0"/>
                <a:ea typeface="Arial" charset="0"/>
                <a:cs typeface="Arial" charset="0"/>
              </a:rPr>
              <a:t>trẻ</a:t>
            </a:r>
            <a:r>
              <a:rPr lang="en-US" sz="2800" dirty="0">
                <a:latin typeface="Arial" charset="0"/>
                <a:ea typeface="Arial" charset="0"/>
                <a:cs typeface="Arial" charset="0"/>
              </a:rPr>
              <a:t> </a:t>
            </a:r>
            <a:r>
              <a:rPr lang="en-US" sz="2800" dirty="0" err="1">
                <a:latin typeface="Arial" charset="0"/>
                <a:ea typeface="Arial" charset="0"/>
                <a:cs typeface="Arial" charset="0"/>
              </a:rPr>
              <a:t>em</a:t>
            </a:r>
            <a:endParaRPr lang="en-US" sz="2800" dirty="0">
              <a:latin typeface="Arial" charset="0"/>
              <a:ea typeface="Arial" charset="0"/>
              <a:cs typeface="Arial" charset="0"/>
            </a:endParaRPr>
          </a:p>
          <a:p>
            <a:pPr marL="514350" indent="-514350">
              <a:lnSpc>
                <a:spcPct val="150000"/>
              </a:lnSpc>
              <a:buFont typeface="+mj-lt"/>
              <a:buAutoNum type="arabicPeriod"/>
            </a:pPr>
            <a:r>
              <a:rPr lang="en-US" sz="2800" dirty="0" err="1">
                <a:latin typeface="Arial" charset="0"/>
                <a:ea typeface="Arial" charset="0"/>
                <a:cs typeface="Arial" charset="0"/>
              </a:rPr>
              <a:t>Hiểu</a:t>
            </a:r>
            <a:r>
              <a:rPr lang="en-US" sz="2800" dirty="0">
                <a:latin typeface="Arial" charset="0"/>
                <a:ea typeface="Arial" charset="0"/>
                <a:cs typeface="Arial" charset="0"/>
              </a:rPr>
              <a:t> </a:t>
            </a:r>
            <a:r>
              <a:rPr lang="en-US" sz="2800" dirty="0" err="1">
                <a:latin typeface="Arial" charset="0"/>
                <a:ea typeface="Arial" charset="0"/>
                <a:cs typeface="Arial" charset="0"/>
              </a:rPr>
              <a:t>được</a:t>
            </a:r>
            <a:r>
              <a:rPr lang="en-US" sz="2800" dirty="0">
                <a:latin typeface="Arial" charset="0"/>
                <a:ea typeface="Arial" charset="0"/>
                <a:cs typeface="Arial" charset="0"/>
              </a:rPr>
              <a:t> </a:t>
            </a:r>
            <a:r>
              <a:rPr lang="en-US" sz="2800" dirty="0" err="1">
                <a:latin typeface="Arial" charset="0"/>
                <a:ea typeface="Arial" charset="0"/>
                <a:cs typeface="Arial" charset="0"/>
              </a:rPr>
              <a:t>sinh</a:t>
            </a:r>
            <a:r>
              <a:rPr lang="en-US" sz="2800" dirty="0">
                <a:latin typeface="Arial" charset="0"/>
                <a:ea typeface="Arial" charset="0"/>
                <a:cs typeface="Arial" charset="0"/>
              </a:rPr>
              <a:t> </a:t>
            </a:r>
            <a:r>
              <a:rPr lang="en-US" sz="2800" dirty="0" err="1">
                <a:latin typeface="Arial" charset="0"/>
                <a:ea typeface="Arial" charset="0"/>
                <a:cs typeface="Arial" charset="0"/>
              </a:rPr>
              <a:t>lý</a:t>
            </a:r>
            <a:r>
              <a:rPr lang="en-US" sz="2800" dirty="0">
                <a:latin typeface="Arial" charset="0"/>
                <a:ea typeface="Arial" charset="0"/>
                <a:cs typeface="Arial" charset="0"/>
              </a:rPr>
              <a:t> co </a:t>
            </a:r>
            <a:r>
              <a:rPr lang="en-US" sz="2800" dirty="0" err="1">
                <a:latin typeface="Arial" charset="0"/>
                <a:ea typeface="Arial" charset="0"/>
                <a:cs typeface="Arial" charset="0"/>
              </a:rPr>
              <a:t>giật</a:t>
            </a:r>
            <a:endParaRPr lang="en-US" sz="2800" dirty="0">
              <a:latin typeface="Arial" charset="0"/>
              <a:ea typeface="Arial" charset="0"/>
              <a:cs typeface="Arial" charset="0"/>
            </a:endParaRPr>
          </a:p>
          <a:p>
            <a:pPr marL="514350" indent="-514350">
              <a:lnSpc>
                <a:spcPct val="150000"/>
              </a:lnSpc>
              <a:buFont typeface="+mj-lt"/>
              <a:buAutoNum type="arabicPeriod"/>
            </a:pPr>
            <a:r>
              <a:rPr lang="en-US" sz="2800" dirty="0" err="1">
                <a:latin typeface="Arial" charset="0"/>
                <a:ea typeface="Arial" charset="0"/>
                <a:cs typeface="Arial" charset="0"/>
              </a:rPr>
              <a:t>Nêu</a:t>
            </a:r>
            <a:r>
              <a:rPr lang="en-US" sz="2800" dirty="0">
                <a:latin typeface="Arial" charset="0"/>
                <a:ea typeface="Arial" charset="0"/>
                <a:cs typeface="Arial" charset="0"/>
              </a:rPr>
              <a:t> </a:t>
            </a:r>
            <a:r>
              <a:rPr lang="en-US" sz="2800" dirty="0" err="1">
                <a:latin typeface="Arial" charset="0"/>
                <a:ea typeface="Arial" charset="0"/>
                <a:cs typeface="Arial" charset="0"/>
              </a:rPr>
              <a:t>các</a:t>
            </a:r>
            <a:r>
              <a:rPr lang="en-US" sz="2800" dirty="0">
                <a:latin typeface="Arial" charset="0"/>
                <a:ea typeface="Arial" charset="0"/>
                <a:cs typeface="Arial" charset="0"/>
              </a:rPr>
              <a:t> </a:t>
            </a:r>
            <a:r>
              <a:rPr lang="en-US" sz="2800" dirty="0" err="1">
                <a:latin typeface="Arial" charset="0"/>
                <a:ea typeface="Arial" charset="0"/>
                <a:cs typeface="Arial" charset="0"/>
              </a:rPr>
              <a:t>nguyên</a:t>
            </a:r>
            <a:r>
              <a:rPr lang="en-US" sz="2800" dirty="0">
                <a:latin typeface="Arial" charset="0"/>
                <a:ea typeface="Arial" charset="0"/>
                <a:cs typeface="Arial" charset="0"/>
              </a:rPr>
              <a:t> </a:t>
            </a:r>
            <a:r>
              <a:rPr lang="en-US" sz="2800" dirty="0" err="1">
                <a:latin typeface="Arial" charset="0"/>
                <a:ea typeface="Arial" charset="0"/>
                <a:cs typeface="Arial" charset="0"/>
              </a:rPr>
              <a:t>nhân</a:t>
            </a:r>
            <a:r>
              <a:rPr lang="en-US" sz="2800" dirty="0">
                <a:latin typeface="Arial" charset="0"/>
                <a:ea typeface="Arial" charset="0"/>
                <a:cs typeface="Arial" charset="0"/>
              </a:rPr>
              <a:t> </a:t>
            </a:r>
            <a:r>
              <a:rPr lang="en-US" sz="2800" dirty="0" err="1">
                <a:latin typeface="Arial" charset="0"/>
                <a:ea typeface="Arial" charset="0"/>
                <a:cs typeface="Arial" charset="0"/>
              </a:rPr>
              <a:t>gây</a:t>
            </a:r>
            <a:r>
              <a:rPr lang="en-US" sz="2800" dirty="0">
                <a:latin typeface="Arial" charset="0"/>
                <a:ea typeface="Arial" charset="0"/>
                <a:cs typeface="Arial" charset="0"/>
              </a:rPr>
              <a:t> co </a:t>
            </a:r>
            <a:r>
              <a:rPr lang="en-US" sz="2800" dirty="0" err="1">
                <a:latin typeface="Arial" charset="0"/>
                <a:ea typeface="Arial" charset="0"/>
                <a:cs typeface="Arial" charset="0"/>
              </a:rPr>
              <a:t>giật</a:t>
            </a:r>
            <a:endParaRPr lang="en-US" sz="2800" dirty="0">
              <a:latin typeface="Arial" charset="0"/>
              <a:ea typeface="Arial" charset="0"/>
              <a:cs typeface="Arial" charset="0"/>
            </a:endParaRPr>
          </a:p>
          <a:p>
            <a:pPr marL="514350" indent="-514350">
              <a:lnSpc>
                <a:spcPct val="150000"/>
              </a:lnSpc>
              <a:buFont typeface="+mj-lt"/>
              <a:buAutoNum type="arabicPeriod"/>
            </a:pPr>
            <a:r>
              <a:rPr lang="en-US" sz="2800" dirty="0" err="1">
                <a:latin typeface="Arial" charset="0"/>
                <a:ea typeface="Arial" charset="0"/>
                <a:cs typeface="Arial" charset="0"/>
              </a:rPr>
              <a:t>Biến</a:t>
            </a:r>
            <a:r>
              <a:rPr lang="en-US" sz="2800" dirty="0">
                <a:latin typeface="Arial" charset="0"/>
                <a:ea typeface="Arial" charset="0"/>
                <a:cs typeface="Arial" charset="0"/>
              </a:rPr>
              <a:t> </a:t>
            </a:r>
            <a:r>
              <a:rPr lang="en-US" sz="2800" dirty="0" err="1">
                <a:latin typeface="Arial" charset="0"/>
                <a:ea typeface="Arial" charset="0"/>
                <a:cs typeface="Arial" charset="0"/>
              </a:rPr>
              <a:t>chứng</a:t>
            </a:r>
            <a:r>
              <a:rPr lang="en-US" sz="2800" dirty="0">
                <a:latin typeface="Arial" charset="0"/>
                <a:ea typeface="Arial" charset="0"/>
                <a:cs typeface="Arial" charset="0"/>
              </a:rPr>
              <a:t> co </a:t>
            </a:r>
            <a:r>
              <a:rPr lang="en-US" sz="2800" dirty="0" err="1">
                <a:latin typeface="Arial" charset="0"/>
                <a:ea typeface="Arial" charset="0"/>
                <a:cs typeface="Arial" charset="0"/>
              </a:rPr>
              <a:t>giật</a:t>
            </a:r>
            <a:endParaRPr lang="en-US" sz="2800" dirty="0">
              <a:latin typeface="Arial" charset="0"/>
              <a:ea typeface="Arial" charset="0"/>
              <a:cs typeface="Arial" charset="0"/>
            </a:endParaRPr>
          </a:p>
          <a:p>
            <a:pPr marL="514350" indent="-514350">
              <a:lnSpc>
                <a:spcPct val="150000"/>
              </a:lnSpc>
              <a:buFont typeface="+mj-lt"/>
              <a:buAutoNum type="arabicPeriod"/>
            </a:pPr>
            <a:r>
              <a:rPr lang="en-US" sz="2800" dirty="0" err="1">
                <a:latin typeface="Arial" charset="0"/>
                <a:ea typeface="Arial" charset="0"/>
                <a:cs typeface="Arial" charset="0"/>
              </a:rPr>
              <a:t>Xử</a:t>
            </a:r>
            <a:r>
              <a:rPr lang="en-US" sz="2800" dirty="0">
                <a:latin typeface="Arial" charset="0"/>
                <a:ea typeface="Arial" charset="0"/>
                <a:cs typeface="Arial" charset="0"/>
              </a:rPr>
              <a:t> </a:t>
            </a:r>
            <a:r>
              <a:rPr lang="en-US" sz="2800" dirty="0" err="1">
                <a:latin typeface="Arial" charset="0"/>
                <a:ea typeface="Arial" charset="0"/>
                <a:cs typeface="Arial" charset="0"/>
              </a:rPr>
              <a:t>trí</a:t>
            </a:r>
            <a:r>
              <a:rPr lang="en-US" sz="2800" dirty="0">
                <a:latin typeface="Arial" charset="0"/>
                <a:ea typeface="Arial" charset="0"/>
                <a:cs typeface="Arial" charset="0"/>
              </a:rPr>
              <a:t> </a:t>
            </a:r>
            <a:r>
              <a:rPr lang="en-US" sz="2800" dirty="0" err="1">
                <a:latin typeface="Arial" charset="0"/>
                <a:ea typeface="Arial" charset="0"/>
                <a:cs typeface="Arial" charset="0"/>
              </a:rPr>
              <a:t>cấp</a:t>
            </a:r>
            <a:r>
              <a:rPr lang="en-US" sz="2800" dirty="0">
                <a:latin typeface="Arial" charset="0"/>
                <a:ea typeface="Arial" charset="0"/>
                <a:cs typeface="Arial" charset="0"/>
              </a:rPr>
              <a:t> </a:t>
            </a:r>
            <a:r>
              <a:rPr lang="en-US" sz="2800" dirty="0" err="1">
                <a:latin typeface="Arial" charset="0"/>
                <a:ea typeface="Arial" charset="0"/>
                <a:cs typeface="Arial" charset="0"/>
              </a:rPr>
              <a:t>cứu</a:t>
            </a:r>
            <a:r>
              <a:rPr lang="en-US" sz="2800" dirty="0">
                <a:latin typeface="Arial" charset="0"/>
                <a:ea typeface="Arial" charset="0"/>
                <a:cs typeface="Arial" charset="0"/>
              </a:rPr>
              <a:t> </a:t>
            </a:r>
            <a:r>
              <a:rPr lang="en-US" sz="2800" dirty="0" err="1">
                <a:latin typeface="Arial" charset="0"/>
                <a:ea typeface="Arial" charset="0"/>
                <a:cs typeface="Arial" charset="0"/>
              </a:rPr>
              <a:t>cắt</a:t>
            </a:r>
            <a:r>
              <a:rPr lang="en-US" sz="2800" dirty="0">
                <a:latin typeface="Arial" charset="0"/>
                <a:ea typeface="Arial" charset="0"/>
                <a:cs typeface="Arial" charset="0"/>
              </a:rPr>
              <a:t> </a:t>
            </a:r>
            <a:r>
              <a:rPr lang="en-US" sz="2800" dirty="0" err="1">
                <a:latin typeface="Arial" charset="0"/>
                <a:ea typeface="Arial" charset="0"/>
                <a:cs typeface="Arial" charset="0"/>
              </a:rPr>
              <a:t>cơn</a:t>
            </a:r>
            <a:r>
              <a:rPr lang="en-US" sz="2800" dirty="0">
                <a:latin typeface="Arial" charset="0"/>
                <a:ea typeface="Arial" charset="0"/>
                <a:cs typeface="Arial" charset="0"/>
              </a:rPr>
              <a:t> co </a:t>
            </a:r>
            <a:r>
              <a:rPr lang="en-US" sz="2800" dirty="0" err="1">
                <a:latin typeface="Arial" charset="0"/>
                <a:ea typeface="Arial" charset="0"/>
                <a:cs typeface="Arial" charset="0"/>
              </a:rPr>
              <a:t>giật</a:t>
            </a:r>
            <a:endParaRPr lang="en-US" sz="2800" dirty="0">
              <a:latin typeface="Arial" charset="0"/>
              <a:ea typeface="Arial" charset="0"/>
              <a:cs typeface="Arial" charset="0"/>
            </a:endParaRPr>
          </a:p>
          <a:p>
            <a:pPr marL="514350" indent="-514350">
              <a:lnSpc>
                <a:spcPct val="150000"/>
              </a:lnSpc>
              <a:buFont typeface="+mj-lt"/>
              <a:buAutoNum type="arabicPeriod"/>
            </a:pPr>
            <a:endParaRPr lang="en-US" sz="2800" dirty="0">
              <a:latin typeface="Arial" charset="0"/>
              <a:ea typeface="Arial" charset="0"/>
              <a:cs typeface="Arial" charset="0"/>
            </a:endParaRP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50" y="0"/>
            <a:ext cx="8329930" cy="1325563"/>
          </a:xfrm>
        </p:spPr>
        <p:txBody>
          <a:bodyPr/>
          <a:lstStyle/>
          <a:p>
            <a:pPr fontAlgn="auto">
              <a:spcAft>
                <a:spcPts val="0"/>
              </a:spcAft>
              <a:defRPr/>
            </a:pPr>
            <a:r>
              <a:rPr lang="en-US" b="1" dirty="0">
                <a:solidFill>
                  <a:srgbClr val="00B0F0"/>
                </a:solidFill>
                <a:latin typeface="Arial" charset="0"/>
                <a:ea typeface="Arial" charset="0"/>
                <a:cs typeface="Arial" charset="0"/>
              </a:rPr>
              <a:t>BREATHING – THỞ </a:t>
            </a:r>
          </a:p>
        </p:txBody>
      </p:sp>
      <p:sp>
        <p:nvSpPr>
          <p:cNvPr id="18435" name="Content Placeholder 2"/>
          <p:cNvSpPr>
            <a:spLocks noGrp="1"/>
          </p:cNvSpPr>
          <p:nvPr>
            <p:ph idx="1"/>
          </p:nvPr>
        </p:nvSpPr>
        <p:spPr>
          <a:xfrm>
            <a:off x="313509" y="1285461"/>
            <a:ext cx="8647611" cy="5367130"/>
          </a:xfrm>
        </p:spPr>
        <p:txBody>
          <a:bodyPr/>
          <a:lstStyle/>
          <a:p>
            <a:pPr eaLnBrk="1" hangingPunct="1"/>
            <a:r>
              <a:rPr lang="en-US" altLang="en-US" sz="2500" i="1" dirty="0">
                <a:solidFill>
                  <a:srgbClr val="FF0000"/>
                </a:solidFill>
                <a:latin typeface="Arial" charset="0"/>
                <a:ea typeface="Arial" charset="0"/>
                <a:cs typeface="Arial" charset="0"/>
                <a:sym typeface="Wingdings" panose="05000000000000000000" pitchFamily="2" charset="2"/>
              </a:rPr>
              <a:t></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Xử</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trí</a:t>
            </a:r>
            <a:r>
              <a:rPr lang="en-US" altLang="en-US" sz="2500" i="1" dirty="0">
                <a:solidFill>
                  <a:srgbClr val="FF0000"/>
                </a:solidFill>
                <a:latin typeface="Arial" charset="0"/>
                <a:ea typeface="Arial" charset="0"/>
                <a:cs typeface="Arial" charset="0"/>
              </a:rPr>
              <a:t> </a:t>
            </a:r>
            <a:endParaRPr lang="en-US" altLang="en-US" sz="2500" dirty="0">
              <a:solidFill>
                <a:srgbClr val="FF0000"/>
              </a:solidFill>
              <a:latin typeface="Arial" charset="0"/>
              <a:ea typeface="Arial" charset="0"/>
              <a:cs typeface="Arial" charset="0"/>
            </a:endParaRPr>
          </a:p>
          <a:p>
            <a:pPr eaLnBrk="1" hangingPunct="1">
              <a:lnSpc>
                <a:spcPct val="150000"/>
              </a:lnSpc>
              <a:spcBef>
                <a:spcPct val="0"/>
              </a:spcBef>
              <a:spcAft>
                <a:spcPct val="0"/>
              </a:spcAft>
              <a:buFont typeface="Wingdings" panose="05000000000000000000" pitchFamily="2" charset="2"/>
              <a:buChar char="ü"/>
            </a:pP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Cung</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cấp</a:t>
            </a:r>
            <a:r>
              <a:rPr lang="en-US" altLang="en-US" sz="2500" dirty="0">
                <a:latin typeface="Arial" charset="0"/>
                <a:ea typeface="Arial" charset="0"/>
                <a:cs typeface="Arial" charset="0"/>
              </a:rPr>
              <a:t> </a:t>
            </a:r>
            <a:r>
              <a:rPr lang="en-US" altLang="en-US" sz="2500" b="1" dirty="0">
                <a:latin typeface="Arial" charset="0"/>
                <a:ea typeface="Arial" charset="0"/>
                <a:cs typeface="Arial" charset="0"/>
              </a:rPr>
              <a:t>oxy </a:t>
            </a:r>
            <a:r>
              <a:rPr lang="en-US" altLang="en-US" sz="2500" b="1" dirty="0" err="1">
                <a:latin typeface="Arial" charset="0"/>
                <a:ea typeface="Arial" charset="0"/>
                <a:cs typeface="Arial" charset="0"/>
              </a:rPr>
              <a:t>lưu</a:t>
            </a:r>
            <a:r>
              <a:rPr lang="en-US" altLang="en-US" sz="2500" b="1" dirty="0">
                <a:latin typeface="Arial" charset="0"/>
                <a:ea typeface="Arial" charset="0"/>
                <a:cs typeface="Arial" charset="0"/>
              </a:rPr>
              <a:t> </a:t>
            </a:r>
            <a:r>
              <a:rPr lang="en-US" altLang="en-US" sz="2500" b="1" dirty="0" err="1">
                <a:latin typeface="Arial" charset="0"/>
                <a:ea typeface="Arial" charset="0"/>
                <a:cs typeface="Arial" charset="0"/>
              </a:rPr>
              <a:t>lượng</a:t>
            </a:r>
            <a:r>
              <a:rPr lang="en-US" altLang="en-US" sz="2500" b="1" dirty="0">
                <a:latin typeface="Arial" charset="0"/>
                <a:ea typeface="Arial" charset="0"/>
                <a:cs typeface="Arial" charset="0"/>
              </a:rPr>
              <a:t> </a:t>
            </a:r>
            <a:r>
              <a:rPr lang="en-US" altLang="en-US" sz="2500" b="1" dirty="0" err="1">
                <a:latin typeface="Arial" charset="0"/>
                <a:ea typeface="Arial" charset="0"/>
                <a:cs typeface="Arial" charset="0"/>
              </a:rPr>
              <a:t>cao</a:t>
            </a:r>
            <a:r>
              <a:rPr lang="en-US" altLang="en-US" sz="2500" b="1" dirty="0">
                <a:latin typeface="Arial" charset="0"/>
                <a:ea typeface="Arial" charset="0"/>
                <a:cs typeface="Arial" charset="0"/>
              </a:rPr>
              <a:t> </a:t>
            </a:r>
            <a:r>
              <a:rPr lang="en-US" altLang="en-US" sz="2500" dirty="0">
                <a:latin typeface="Arial" charset="0"/>
                <a:ea typeface="Arial" charset="0"/>
                <a:cs typeface="Arial" charset="0"/>
              </a:rPr>
              <a:t>qua mask </a:t>
            </a:r>
            <a:r>
              <a:rPr lang="en-US" altLang="en-US" sz="2500" dirty="0" err="1">
                <a:latin typeface="Arial" charset="0"/>
                <a:ea typeface="Arial" charset="0"/>
                <a:cs typeface="Arial" charset="0"/>
              </a:rPr>
              <a:t>với</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túi</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dự</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trữ</a:t>
            </a:r>
            <a:r>
              <a:rPr lang="en-US" altLang="en-US" sz="2500" dirty="0">
                <a:latin typeface="Arial" charset="0"/>
                <a:ea typeface="Arial" charset="0"/>
                <a:cs typeface="Arial" charset="0"/>
              </a:rPr>
              <a:t> oxy (</a:t>
            </a:r>
            <a:r>
              <a:rPr lang="en-US" altLang="en-US" sz="2500" dirty="0" err="1">
                <a:latin typeface="Arial" charset="0"/>
                <a:ea typeface="Arial" charset="0"/>
                <a:cs typeface="Arial" charset="0"/>
              </a:rPr>
              <a:t>tất</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cả</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bệnh</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nhân</a:t>
            </a:r>
            <a:r>
              <a:rPr lang="en-US" altLang="en-US" sz="2500" dirty="0">
                <a:latin typeface="Arial" charset="0"/>
                <a:ea typeface="Arial" charset="0"/>
                <a:cs typeface="Arial" charset="0"/>
              </a:rPr>
              <a:t>)</a:t>
            </a:r>
          </a:p>
          <a:p>
            <a:pPr eaLnBrk="1" hangingPunct="1">
              <a:lnSpc>
                <a:spcPct val="150000"/>
              </a:lnSpc>
              <a:spcBef>
                <a:spcPct val="0"/>
              </a:spcBef>
              <a:spcAft>
                <a:spcPct val="0"/>
              </a:spcAft>
              <a:buFont typeface="Wingdings" panose="05000000000000000000" pitchFamily="2" charset="2"/>
              <a:buChar char="ü"/>
            </a:pP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Bóp</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bóng</a:t>
            </a:r>
            <a:r>
              <a:rPr lang="en-US" altLang="en-US" sz="2500" dirty="0">
                <a:latin typeface="Arial" charset="0"/>
                <a:ea typeface="Arial" charset="0"/>
                <a:cs typeface="Arial" charset="0"/>
              </a:rPr>
              <a:t> qua mask </a:t>
            </a:r>
            <a:r>
              <a:rPr lang="en-US" altLang="en-US" sz="2500" dirty="0" err="1">
                <a:latin typeface="Arial" charset="0"/>
                <a:ea typeface="Arial" charset="0"/>
                <a:cs typeface="Arial" charset="0"/>
              </a:rPr>
              <a:t>với</a:t>
            </a:r>
            <a:r>
              <a:rPr lang="en-US" altLang="en-US" sz="2500" dirty="0">
                <a:latin typeface="Arial" charset="0"/>
                <a:ea typeface="Arial" charset="0"/>
                <a:cs typeface="Arial" charset="0"/>
              </a:rPr>
              <a:t> oxy </a:t>
            </a:r>
            <a:r>
              <a:rPr lang="en-US" altLang="en-US" sz="2500" dirty="0" err="1">
                <a:latin typeface="Arial" charset="0"/>
                <a:ea typeface="Arial" charset="0"/>
                <a:cs typeface="Arial" charset="0"/>
              </a:rPr>
              <a:t>và</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đặt</a:t>
            </a:r>
            <a:r>
              <a:rPr lang="en-US" altLang="en-US" sz="2500" dirty="0">
                <a:latin typeface="Arial" charset="0"/>
                <a:ea typeface="Arial" charset="0"/>
                <a:cs typeface="Arial" charset="0"/>
              </a:rPr>
              <a:t> NKQ (</a:t>
            </a:r>
            <a:r>
              <a:rPr lang="en-US" altLang="en-US" sz="2500" dirty="0" err="1">
                <a:latin typeface="Arial" charset="0"/>
                <a:ea typeface="Arial" charset="0"/>
                <a:cs typeface="Arial" charset="0"/>
              </a:rPr>
              <a:t>nếu</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cần</a:t>
            </a:r>
            <a:r>
              <a:rPr lang="en-US" altLang="en-US" sz="2500" dirty="0">
                <a:latin typeface="Arial" charset="0"/>
                <a:ea typeface="Arial" charset="0"/>
                <a:cs typeface="Arial" charset="0"/>
              </a:rPr>
              <a:t>)</a:t>
            </a:r>
          </a:p>
          <a:p>
            <a:pPr eaLnBrk="1" hangingPunct="1">
              <a:lnSpc>
                <a:spcPct val="150000"/>
              </a:lnSpc>
              <a:spcBef>
                <a:spcPct val="0"/>
              </a:spcBef>
              <a:spcAft>
                <a:spcPct val="0"/>
              </a:spcAft>
            </a:pPr>
            <a:endParaRPr lang="en-US" altLang="en-US" sz="2500" dirty="0">
              <a:latin typeface="Arial" charset="0"/>
              <a:ea typeface="Arial" charset="0"/>
              <a:cs typeface="Arial" charset="0"/>
            </a:endParaRPr>
          </a:p>
        </p:txBody>
      </p:sp>
      <p:pic>
        <p:nvPicPr>
          <p:cNvPr id="184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57315" y="3962036"/>
            <a:ext cx="4958878" cy="209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188" y="4241074"/>
            <a:ext cx="2496299" cy="199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b="1">
                <a:solidFill>
                  <a:srgbClr val="00B0F0"/>
                </a:solidFill>
                <a:latin typeface="Arial" charset="0"/>
                <a:ea typeface="Arial" charset="0"/>
                <a:cs typeface="Arial" charset="0"/>
              </a:rPr>
              <a:t>CIRCULATION – TUẦN HOÀN</a:t>
            </a:r>
          </a:p>
        </p:txBody>
      </p:sp>
      <p:sp>
        <p:nvSpPr>
          <p:cNvPr id="19459" name="Content Placeholder 2"/>
          <p:cNvSpPr>
            <a:spLocks noGrp="1"/>
          </p:cNvSpPr>
          <p:nvPr>
            <p:ph idx="1"/>
          </p:nvPr>
        </p:nvSpPr>
        <p:spPr>
          <a:xfrm>
            <a:off x="289560" y="1152525"/>
            <a:ext cx="10515600" cy="4667940"/>
          </a:xfrm>
        </p:spPr>
        <p:txBody>
          <a:bodyPr/>
          <a:lstStyle/>
          <a:p>
            <a:pPr eaLnBrk="1" hangingPunct="1"/>
            <a:r>
              <a:rPr lang="en-US" altLang="en-US" sz="2500" i="1" dirty="0" err="1">
                <a:solidFill>
                  <a:srgbClr val="FF0000"/>
                </a:solidFill>
                <a:latin typeface="Arial" charset="0"/>
                <a:ea typeface="Arial" charset="0"/>
                <a:cs typeface="Arial" charset="0"/>
              </a:rPr>
              <a:t>Đánh</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giá</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tuần</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hoàn</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có</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hiệu</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quả</a:t>
            </a:r>
            <a:r>
              <a:rPr lang="en-US" altLang="en-US" sz="2500" i="1" dirty="0">
                <a:solidFill>
                  <a:srgbClr val="FF0000"/>
                </a:solidFill>
                <a:latin typeface="Arial" charset="0"/>
                <a:ea typeface="Arial" charset="0"/>
                <a:cs typeface="Arial" charset="0"/>
              </a:rPr>
              <a:t> ? </a:t>
            </a:r>
            <a:endParaRPr lang="en-US" altLang="en-US" sz="2500" dirty="0">
              <a:solidFill>
                <a:srgbClr val="FF0000"/>
              </a:solidFill>
              <a:latin typeface="Arial" charset="0"/>
              <a:ea typeface="Arial" charset="0"/>
              <a:cs typeface="Arial" charset="0"/>
            </a:endParaRPr>
          </a:p>
          <a:p>
            <a:pPr eaLnBrk="1" hangingPunct="1"/>
            <a:endParaRPr lang="en-US" altLang="en-US" dirty="0">
              <a:latin typeface="Arial" charset="0"/>
              <a:ea typeface="Arial" charset="0"/>
              <a:cs typeface="Arial" charset="0"/>
            </a:endParaRPr>
          </a:p>
        </p:txBody>
      </p:sp>
      <p:sp>
        <p:nvSpPr>
          <p:cNvPr id="15" name="AutoShape 3"/>
          <p:cNvSpPr>
            <a:spLocks noChangeArrowheads="1"/>
          </p:cNvSpPr>
          <p:nvPr/>
        </p:nvSpPr>
        <p:spPr bwMode="gray">
          <a:xfrm rot="10800000">
            <a:off x="1994693" y="3613945"/>
            <a:ext cx="449263" cy="598488"/>
          </a:xfrm>
          <a:prstGeom prst="upArrow">
            <a:avLst>
              <a:gd name="adj1" fmla="val 57824"/>
              <a:gd name="adj2" fmla="val 54398"/>
            </a:avLst>
          </a:prstGeom>
          <a:solidFill>
            <a:srgbClr val="E9A9C1"/>
          </a:solidFill>
          <a:ln>
            <a:noFill/>
          </a:ln>
          <a:effectLst/>
        </p:spPr>
        <p:txBody>
          <a:bodyPr wrap="none" anchor="ctr"/>
          <a:lstStyle/>
          <a:p>
            <a:pPr eaLnBrk="1" fontAlgn="auto" hangingPunct="1">
              <a:spcBef>
                <a:spcPts val="0"/>
              </a:spcBef>
              <a:spcAft>
                <a:spcPts val="0"/>
              </a:spcAft>
              <a:defRPr/>
            </a:pPr>
            <a:endParaRPr lang="en-US" sz="1050">
              <a:latin typeface="+mn-lt"/>
            </a:endParaRPr>
          </a:p>
        </p:txBody>
      </p:sp>
      <p:sp>
        <p:nvSpPr>
          <p:cNvPr id="16" name="AutoShape 3"/>
          <p:cNvSpPr>
            <a:spLocks noChangeArrowheads="1"/>
          </p:cNvSpPr>
          <p:nvPr/>
        </p:nvSpPr>
        <p:spPr bwMode="gray">
          <a:xfrm rot="10800000">
            <a:off x="6273406" y="3630836"/>
            <a:ext cx="449263" cy="598487"/>
          </a:xfrm>
          <a:prstGeom prst="upArrow">
            <a:avLst>
              <a:gd name="adj1" fmla="val 57824"/>
              <a:gd name="adj2" fmla="val 54398"/>
            </a:avLst>
          </a:prstGeom>
          <a:solidFill>
            <a:srgbClr val="E9A9C1"/>
          </a:solidFill>
          <a:ln>
            <a:noFill/>
          </a:ln>
          <a:effectLst/>
        </p:spPr>
        <p:txBody>
          <a:bodyPr wrap="none" anchor="ctr"/>
          <a:lstStyle/>
          <a:p>
            <a:pPr eaLnBrk="1" fontAlgn="auto" hangingPunct="1">
              <a:spcBef>
                <a:spcPts val="0"/>
              </a:spcBef>
              <a:spcAft>
                <a:spcPts val="0"/>
              </a:spcAft>
              <a:defRPr/>
            </a:pPr>
            <a:endParaRPr lang="en-US" sz="1050">
              <a:latin typeface="+mn-lt"/>
            </a:endParaRPr>
          </a:p>
        </p:txBody>
      </p:sp>
      <p:sp>
        <p:nvSpPr>
          <p:cNvPr id="27" name="Oval 26"/>
          <p:cNvSpPr/>
          <p:nvPr/>
        </p:nvSpPr>
        <p:spPr>
          <a:xfrm>
            <a:off x="916272" y="1956835"/>
            <a:ext cx="2606106" cy="1472165"/>
          </a:xfrm>
          <a:prstGeom prst="ellipse">
            <a:avLst/>
          </a:prstGeom>
          <a:solidFill>
            <a:srgbClr val="B13F5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2200" dirty="0" err="1">
                <a:solidFill>
                  <a:schemeClr val="bg1"/>
                </a:solidFill>
                <a:latin typeface="Times New Roman" panose="02020603050405020304" pitchFamily="18" charset="0"/>
                <a:cs typeface="Times New Roman" panose="02020603050405020304" pitchFamily="18" charset="0"/>
              </a:rPr>
              <a:t>Tình</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trạng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tim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mạch</a:t>
            </a: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28" name="Oval 27"/>
          <p:cNvSpPr/>
          <p:nvPr/>
        </p:nvSpPr>
        <p:spPr>
          <a:xfrm>
            <a:off x="5261184" y="1978835"/>
            <a:ext cx="2462004" cy="1428164"/>
          </a:xfrm>
          <a:prstGeom prst="ellipse">
            <a:avLst/>
          </a:prstGeom>
          <a:solidFill>
            <a:srgbClr val="B13F5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2200" dirty="0" err="1">
                <a:solidFill>
                  <a:schemeClr val="bg1"/>
                </a:solidFill>
                <a:latin typeface="Times New Roman" panose="02020603050405020304" pitchFamily="18" charset="0"/>
                <a:cs typeface="Times New Roman" panose="02020603050405020304" pitchFamily="18" charset="0"/>
              </a:rPr>
              <a:t>Ảnh</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hưởng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lên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cơ</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quan</a:t>
            </a: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29" name="Rectangle 28"/>
          <p:cNvSpPr/>
          <p:nvPr/>
        </p:nvSpPr>
        <p:spPr>
          <a:xfrm>
            <a:off x="1331305" y="4281487"/>
            <a:ext cx="1670050" cy="1423988"/>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lnSpc>
                <a:spcPct val="150000"/>
              </a:lnSpc>
              <a:spcBef>
                <a:spcPts val="0"/>
              </a:spcBef>
              <a:spcAft>
                <a:spcPts val="0"/>
              </a:spcAft>
              <a:defRPr/>
            </a:pPr>
            <a:r>
              <a:rPr lang="en-US" sz="2000" dirty="0" err="1">
                <a:latin typeface="Times New Roman" panose="02020603050405020304" pitchFamily="18" charset="0"/>
                <a:cs typeface="Times New Roman" panose="02020603050405020304" pitchFamily="18" charset="0"/>
              </a:rPr>
              <a:t>Nhịp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tim</a:t>
            </a:r>
            <a:endParaRPr lang="en-US" sz="2000" dirty="0">
              <a:latin typeface="Times New Roman" panose="02020603050405020304" pitchFamily="18" charset="0"/>
              <a:cs typeface="Times New Roman" panose="02020603050405020304" pitchFamily="18" charset="0"/>
            </a:endParaRPr>
          </a:p>
          <a:p>
            <a:pPr algn="ctr" eaLnBrk="1" fontAlgn="auto" hangingPunct="1">
              <a:lnSpc>
                <a:spcPct val="150000"/>
              </a:lnSpc>
              <a:spcBef>
                <a:spcPts val="0"/>
              </a:spcBef>
              <a:spcAft>
                <a:spcPts val="0"/>
              </a:spcAft>
              <a:defRPr/>
            </a:pP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mạch</a:t>
            </a:r>
            <a:endParaRPr lang="en-US" sz="2000" dirty="0">
              <a:latin typeface="Times New Roman" panose="02020603050405020304" pitchFamily="18" charset="0"/>
              <a:cs typeface="Times New Roman" panose="02020603050405020304" pitchFamily="18" charset="0"/>
            </a:endParaRPr>
          </a:p>
          <a:p>
            <a:pPr algn="ctr" eaLnBrk="1" fontAlgn="auto" hangingPunct="1">
              <a:lnSpc>
                <a:spcPct val="150000"/>
              </a:lnSpc>
              <a:spcBef>
                <a:spcPts val="0"/>
              </a:spcBef>
              <a:spcAft>
                <a:spcPts val="0"/>
              </a:spcAft>
              <a:defRPr/>
            </a:pPr>
            <a:r>
              <a:rPr lang="en-US" sz="2000" dirty="0">
                <a:latin typeface="Times New Roman" panose="02020603050405020304" pitchFamily="18" charset="0"/>
                <a:cs typeface="Times New Roman" panose="02020603050405020304" pitchFamily="18" charset="0"/>
              </a:rPr>
              <a:t>CRT</a:t>
            </a:r>
          </a:p>
          <a:p>
            <a:pPr algn="ctr" eaLnBrk="1" fontAlgn="auto" hangingPunct="1">
              <a:lnSpc>
                <a:spcPct val="150000"/>
              </a:lnSpc>
              <a:spcBef>
                <a:spcPts val="0"/>
              </a:spcBef>
              <a:spcAft>
                <a:spcPts val="0"/>
              </a:spcAft>
              <a:defRPr/>
            </a:pPr>
            <a:r>
              <a:rPr lang="en-US" sz="2000" dirty="0">
                <a:latin typeface="Times New Roman" panose="02020603050405020304" pitchFamily="18" charset="0"/>
                <a:cs typeface="Times New Roman" panose="02020603050405020304" pitchFamily="18" charset="0"/>
              </a:rPr>
              <a:t>HA</a:t>
            </a:r>
          </a:p>
        </p:txBody>
      </p:sp>
      <p:sp>
        <p:nvSpPr>
          <p:cNvPr id="30" name="Rectangle 29"/>
          <p:cNvSpPr/>
          <p:nvPr/>
        </p:nvSpPr>
        <p:spPr>
          <a:xfrm>
            <a:off x="5507051" y="4240452"/>
            <a:ext cx="1957388" cy="1171378"/>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lnSpc>
                <a:spcPct val="150000"/>
              </a:lnSpc>
              <a:spcBef>
                <a:spcPts val="0"/>
              </a:spcBef>
              <a:spcAft>
                <a:spcPts val="0"/>
              </a:spcAft>
              <a:defRPr/>
            </a:pPr>
            <a:r>
              <a:rPr lang="en-US" sz="2000" dirty="0" err="1">
                <a:latin typeface="Times New Roman" panose="02020603050405020304" pitchFamily="18" charset="0"/>
                <a:cs typeface="Times New Roman" panose="02020603050405020304" pitchFamily="18" charset="0"/>
              </a:rPr>
              <a:t>Tưới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endParaRPr lang="en-US" sz="2000" dirty="0">
              <a:latin typeface="Times New Roman" panose="02020603050405020304" pitchFamily="18" charset="0"/>
              <a:cs typeface="Times New Roman" panose="02020603050405020304" pitchFamily="18" charset="0"/>
            </a:endParaRPr>
          </a:p>
          <a:p>
            <a:pPr algn="ctr" eaLnBrk="1" fontAlgn="auto" hangingPunct="1">
              <a:lnSpc>
                <a:spcPct val="150000"/>
              </a:lnSpc>
              <a:spcBef>
                <a:spcPts val="0"/>
              </a:spcBef>
              <a:spcAft>
                <a:spcPts val="0"/>
              </a:spcAft>
              <a:defRPr/>
            </a:pPr>
            <a:r>
              <a:rPr lang="en-US" sz="2000" dirty="0" err="1">
                <a:latin typeface="Times New Roman" panose="02020603050405020304" pitchFamily="18" charset="0"/>
                <a:cs typeface="Times New Roman" panose="02020603050405020304" pitchFamily="18" charset="0"/>
              </a:rPr>
              <a:t>Tím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tái</a:t>
            </a:r>
            <a:r>
              <a:rPr lang="en-US" sz="2000" dirty="0">
                <a:latin typeface="Times New Roman" panose="02020603050405020304" pitchFamily="18" charset="0"/>
                <a:cs typeface="Times New Roman" panose="02020603050405020304" pitchFamily="18" charset="0"/>
              </a:rPr>
              <a:t>, da </a:t>
            </a:r>
            <a:r>
              <a:rPr lang="en-US" sz="2000" dirty="0" err="1">
                <a:latin typeface="Times New Roman" panose="02020603050405020304" pitchFamily="18" charset="0"/>
                <a:cs typeface="Times New Roman" panose="02020603050405020304" pitchFamily="18" charset="0"/>
              </a:rPr>
              <a:t>lạnh</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b="1">
                <a:solidFill>
                  <a:srgbClr val="00B0F0"/>
                </a:solidFill>
                <a:latin typeface="Arial" charset="0"/>
                <a:ea typeface="Arial" charset="0"/>
                <a:cs typeface="Arial" charset="0"/>
              </a:rPr>
              <a:t>CIRCULATION – TUẦN HOÀN</a:t>
            </a:r>
          </a:p>
        </p:txBody>
      </p:sp>
      <p:sp>
        <p:nvSpPr>
          <p:cNvPr id="20483" name="Content Placeholder 2"/>
          <p:cNvSpPr>
            <a:spLocks noGrp="1"/>
          </p:cNvSpPr>
          <p:nvPr>
            <p:ph idx="1"/>
          </p:nvPr>
        </p:nvSpPr>
        <p:spPr/>
        <p:txBody>
          <a:bodyPr>
            <a:noAutofit/>
          </a:bodyPr>
          <a:lstStyle/>
          <a:p>
            <a:pPr eaLnBrk="1" hangingPunct="1">
              <a:lnSpc>
                <a:spcPct val="150000"/>
              </a:lnSpc>
              <a:spcBef>
                <a:spcPct val="0"/>
              </a:spcBef>
              <a:spcAft>
                <a:spcPct val="0"/>
              </a:spcAft>
              <a:buFont typeface="Wingdings" panose="05000000000000000000" pitchFamily="2" charset="2"/>
              <a:buChar char="ü"/>
            </a:pPr>
            <a:r>
              <a:rPr lang="en-US" altLang="en-US" sz="2600" dirty="0" err="1">
                <a:latin typeface="Arial" charset="0"/>
                <a:ea typeface="Arial" charset="0"/>
                <a:cs typeface="Arial" charset="0"/>
              </a:rPr>
              <a:t>Lập</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đường</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truyền</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tĩnh</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mạch</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hoặc</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trong</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xương</a:t>
            </a:r>
            <a:r>
              <a:rPr lang="en-US" altLang="en-US" sz="2600" dirty="0">
                <a:latin typeface="Arial" charset="0"/>
                <a:ea typeface="Arial" charset="0"/>
                <a:cs typeface="Arial" charset="0"/>
              </a:rPr>
              <a:t>)</a:t>
            </a:r>
            <a:r>
              <a:rPr lang="vi-VN" altLang="en-US" sz="2600" dirty="0">
                <a:latin typeface="Arial" charset="0"/>
                <a:ea typeface="Arial" charset="0"/>
                <a:cs typeface="Arial" charset="0"/>
              </a:rPr>
              <a:t>.</a:t>
            </a:r>
            <a:endParaRPr lang="en-US" altLang="en-US" sz="2600" dirty="0">
              <a:latin typeface="Arial" charset="0"/>
              <a:ea typeface="Arial" charset="0"/>
              <a:cs typeface="Arial" charset="0"/>
            </a:endParaRPr>
          </a:p>
          <a:p>
            <a:pPr eaLnBrk="1" hangingPunct="1">
              <a:lnSpc>
                <a:spcPct val="150000"/>
              </a:lnSpc>
              <a:spcBef>
                <a:spcPct val="0"/>
              </a:spcBef>
              <a:spcAft>
                <a:spcPct val="0"/>
              </a:spcAft>
              <a:buFont typeface="Wingdings" panose="05000000000000000000" pitchFamily="2" charset="2"/>
              <a:buChar char="ü"/>
            </a:pPr>
            <a:r>
              <a:rPr lang="en-US" altLang="en-US" sz="2600" dirty="0" err="1">
                <a:solidFill>
                  <a:srgbClr val="FF0000"/>
                </a:solidFill>
                <a:latin typeface="Arial" charset="0"/>
                <a:ea typeface="Arial" charset="0"/>
                <a:cs typeface="Arial" charset="0"/>
              </a:rPr>
              <a:t>Kiểm</a:t>
            </a:r>
            <a:r>
              <a:rPr lang="en-US" altLang="en-US" sz="2600" dirty="0">
                <a:solidFill>
                  <a:srgbClr val="FF0000"/>
                </a:solidFill>
                <a:latin typeface="Arial" charset="0"/>
                <a:ea typeface="Arial" charset="0"/>
                <a:cs typeface="Arial" charset="0"/>
              </a:rPr>
              <a:t> </a:t>
            </a:r>
            <a:r>
              <a:rPr lang="en-US" altLang="en-US" sz="2600" dirty="0" err="1">
                <a:solidFill>
                  <a:srgbClr val="FF0000"/>
                </a:solidFill>
                <a:latin typeface="Arial" charset="0"/>
                <a:ea typeface="Arial" charset="0"/>
                <a:cs typeface="Arial" charset="0"/>
              </a:rPr>
              <a:t>tra</a:t>
            </a:r>
            <a:r>
              <a:rPr lang="en-US" altLang="en-US" sz="2600" dirty="0">
                <a:solidFill>
                  <a:srgbClr val="FF0000"/>
                </a:solidFill>
                <a:latin typeface="Arial" charset="0"/>
                <a:ea typeface="Arial" charset="0"/>
                <a:cs typeface="Arial" charset="0"/>
              </a:rPr>
              <a:t> </a:t>
            </a:r>
            <a:r>
              <a:rPr lang="en-US" altLang="en-US" sz="2600" dirty="0" err="1">
                <a:solidFill>
                  <a:srgbClr val="FF0000"/>
                </a:solidFill>
                <a:latin typeface="Arial" charset="0"/>
                <a:ea typeface="Arial" charset="0"/>
                <a:cs typeface="Arial" charset="0"/>
              </a:rPr>
              <a:t>đường</a:t>
            </a:r>
            <a:r>
              <a:rPr lang="en-US" altLang="en-US" sz="2600" dirty="0">
                <a:solidFill>
                  <a:srgbClr val="FF0000"/>
                </a:solidFill>
                <a:latin typeface="Arial" charset="0"/>
                <a:ea typeface="Arial" charset="0"/>
                <a:cs typeface="Arial" charset="0"/>
              </a:rPr>
              <a:t> </a:t>
            </a:r>
            <a:r>
              <a:rPr lang="vi-VN" altLang="en-US" sz="2600" dirty="0">
                <a:solidFill>
                  <a:srgbClr val="FF0000"/>
                </a:solidFill>
                <a:latin typeface="Arial" charset="0"/>
                <a:ea typeface="Arial" charset="0"/>
                <a:cs typeface="Arial" charset="0"/>
              </a:rPr>
              <a:t>huyết</a:t>
            </a:r>
            <a:r>
              <a:rPr lang="en-US" altLang="en-US" sz="2600" dirty="0">
                <a:solidFill>
                  <a:srgbClr val="FF0000"/>
                </a:solidFill>
                <a:latin typeface="Arial" charset="0"/>
                <a:ea typeface="Arial" charset="0"/>
                <a:cs typeface="Arial" charset="0"/>
              </a:rPr>
              <a:t> </a:t>
            </a:r>
            <a:r>
              <a:rPr lang="en-US" altLang="en-US" sz="2600" dirty="0" err="1">
                <a:solidFill>
                  <a:srgbClr val="FF0000"/>
                </a:solidFill>
                <a:latin typeface="Arial" charset="0"/>
                <a:ea typeface="Arial" charset="0"/>
                <a:cs typeface="Arial" charset="0"/>
              </a:rPr>
              <a:t>nhanh</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Tiến</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hành</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điều</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trị</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như</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hạ</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đường</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máu</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nếu</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không</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làm</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được</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xét</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nghiệm</a:t>
            </a:r>
            <a:endParaRPr lang="en-US" altLang="en-US" sz="2600" dirty="0">
              <a:latin typeface="Arial" charset="0"/>
              <a:ea typeface="Arial" charset="0"/>
              <a:cs typeface="Arial" charset="0"/>
            </a:endParaRPr>
          </a:p>
          <a:p>
            <a:pPr eaLnBrk="1" hangingPunct="1">
              <a:lnSpc>
                <a:spcPct val="150000"/>
              </a:lnSpc>
              <a:spcBef>
                <a:spcPct val="0"/>
              </a:spcBef>
              <a:spcAft>
                <a:spcPct val="0"/>
              </a:spcAft>
              <a:buFont typeface="Wingdings" panose="05000000000000000000" pitchFamily="2" charset="2"/>
              <a:buChar char="ü"/>
            </a:pPr>
            <a:r>
              <a:rPr lang="en-US" altLang="en-US" sz="2600" dirty="0">
                <a:latin typeface="Arial" charset="0"/>
                <a:ea typeface="Arial" charset="0"/>
                <a:cs typeface="Arial" charset="0"/>
              </a:rPr>
              <a:t>S</a:t>
            </a:r>
            <a:r>
              <a:rPr lang="vi-VN" altLang="en-US" sz="2600" dirty="0">
                <a:latin typeface="Arial" charset="0"/>
                <a:ea typeface="Arial" charset="0"/>
                <a:cs typeface="Arial" charset="0"/>
              </a:rPr>
              <a:t>ốc</a:t>
            </a:r>
            <a:r>
              <a:rPr lang="en-US" altLang="en-US" sz="2600" dirty="0">
                <a:latin typeface="Arial" charset="0"/>
                <a:ea typeface="Arial" charset="0"/>
                <a:cs typeface="Arial" charset="0"/>
              </a:rPr>
              <a:t> </a:t>
            </a:r>
            <a:r>
              <a:rPr lang="en-US" altLang="en-US" sz="2600" dirty="0">
                <a:latin typeface="Arial" charset="0"/>
                <a:ea typeface="Arial" charset="0"/>
                <a:cs typeface="Arial" charset="0"/>
                <a:sym typeface="Wingdings" panose="05000000000000000000" pitchFamily="2" charset="2"/>
              </a:rPr>
              <a:t> </a:t>
            </a:r>
            <a:r>
              <a:rPr lang="vi-VN" altLang="en-US" sz="2600" dirty="0">
                <a:latin typeface="Arial" charset="0"/>
                <a:ea typeface="Arial" charset="0"/>
                <a:cs typeface="Arial" charset="0"/>
              </a:rPr>
              <a:t>N</a:t>
            </a:r>
            <a:r>
              <a:rPr lang="en-US" altLang="en-US" sz="2600" dirty="0">
                <a:latin typeface="Arial" charset="0"/>
                <a:ea typeface="Arial" charset="0"/>
                <a:cs typeface="Arial" charset="0"/>
              </a:rPr>
              <a:t>S </a:t>
            </a:r>
            <a:r>
              <a:rPr lang="en-US" altLang="en-US" sz="2600" dirty="0">
                <a:solidFill>
                  <a:srgbClr val="FF0000"/>
                </a:solidFill>
                <a:latin typeface="Arial" charset="0"/>
                <a:ea typeface="Arial" charset="0"/>
                <a:cs typeface="Arial" charset="0"/>
              </a:rPr>
              <a:t>20ml/kg (bolus)</a:t>
            </a:r>
            <a:r>
              <a:rPr lang="vi-VN" altLang="en-US" sz="2600" dirty="0">
                <a:latin typeface="Arial" charset="0"/>
                <a:ea typeface="Arial" charset="0"/>
                <a:cs typeface="Arial" charset="0"/>
              </a:rPr>
              <a:t> sau đó đánh giá lại</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Sốc</a:t>
            </a:r>
            <a:r>
              <a:rPr lang="en-US" altLang="en-US" sz="2600" dirty="0">
                <a:latin typeface="Arial" charset="0"/>
                <a:ea typeface="Arial" charset="0"/>
                <a:cs typeface="Arial" charset="0"/>
              </a:rPr>
              <a:t>/</a:t>
            </a:r>
            <a:r>
              <a:rPr lang="en-US" altLang="en-US" sz="2600" dirty="0" err="1">
                <a:latin typeface="Arial" charset="0"/>
                <a:ea typeface="Arial" charset="0"/>
                <a:cs typeface="Arial" charset="0"/>
              </a:rPr>
              <a:t>tăng</a:t>
            </a:r>
            <a:r>
              <a:rPr lang="en-US" altLang="en-US" sz="2600" dirty="0">
                <a:latin typeface="Arial" charset="0"/>
                <a:ea typeface="Arial" charset="0"/>
                <a:cs typeface="Arial" charset="0"/>
              </a:rPr>
              <a:t> ALNS: </a:t>
            </a:r>
            <a:r>
              <a:rPr lang="en-US" altLang="en-US" sz="2600" dirty="0">
                <a:solidFill>
                  <a:srgbClr val="FF0000"/>
                </a:solidFill>
                <a:latin typeface="Arial" charset="0"/>
                <a:ea typeface="Arial" charset="0"/>
                <a:cs typeface="Arial" charset="0"/>
              </a:rPr>
              <a:t>5 </a:t>
            </a:r>
            <a:r>
              <a:rPr lang="mr-IN" altLang="en-US" sz="2600" dirty="0">
                <a:solidFill>
                  <a:srgbClr val="FF0000"/>
                </a:solidFill>
                <a:latin typeface="Arial" charset="0"/>
                <a:ea typeface="Arial" charset="0"/>
                <a:cs typeface="Arial" charset="0"/>
              </a:rPr>
              <a:t>–</a:t>
            </a:r>
            <a:r>
              <a:rPr lang="en-US" altLang="en-US" sz="2600" dirty="0">
                <a:solidFill>
                  <a:srgbClr val="FF0000"/>
                </a:solidFill>
                <a:latin typeface="Arial" charset="0"/>
                <a:ea typeface="Arial" charset="0"/>
                <a:cs typeface="Arial" charset="0"/>
              </a:rPr>
              <a:t> 10 mL/kg/ 10 </a:t>
            </a:r>
            <a:r>
              <a:rPr lang="mr-IN" altLang="en-US" sz="2600" dirty="0">
                <a:solidFill>
                  <a:srgbClr val="FF0000"/>
                </a:solidFill>
                <a:latin typeface="Arial" charset="0"/>
                <a:ea typeface="Arial" charset="0"/>
                <a:cs typeface="Arial" charset="0"/>
              </a:rPr>
              <a:t>–</a:t>
            </a:r>
            <a:r>
              <a:rPr lang="en-US" altLang="en-US" sz="2600" dirty="0">
                <a:solidFill>
                  <a:srgbClr val="FF0000"/>
                </a:solidFill>
                <a:latin typeface="Arial" charset="0"/>
                <a:ea typeface="Arial" charset="0"/>
                <a:cs typeface="Arial" charset="0"/>
              </a:rPr>
              <a:t> 20 </a:t>
            </a:r>
            <a:r>
              <a:rPr lang="en-US" altLang="en-US" sz="2600" dirty="0" err="1">
                <a:solidFill>
                  <a:srgbClr val="FF0000"/>
                </a:solidFill>
                <a:latin typeface="Arial" charset="0"/>
                <a:ea typeface="Arial" charset="0"/>
                <a:cs typeface="Arial" charset="0"/>
              </a:rPr>
              <a:t>phút</a:t>
            </a:r>
            <a:endParaRPr lang="en-US" altLang="en-US" sz="2600" dirty="0">
              <a:solidFill>
                <a:srgbClr val="FF0000"/>
              </a:solidFill>
              <a:latin typeface="Arial" charset="0"/>
              <a:ea typeface="Arial" charset="0"/>
              <a:cs typeface="Arial" charset="0"/>
            </a:endParaRPr>
          </a:p>
          <a:p>
            <a:pPr eaLnBrk="1" hangingPunct="1">
              <a:lnSpc>
                <a:spcPct val="150000"/>
              </a:lnSpc>
              <a:spcBef>
                <a:spcPct val="0"/>
              </a:spcBef>
              <a:spcAft>
                <a:spcPct val="0"/>
              </a:spcAft>
              <a:buFont typeface="Wingdings" panose="05000000000000000000" pitchFamily="2" charset="2"/>
              <a:buChar char="ü"/>
            </a:pPr>
            <a:r>
              <a:rPr lang="en-US" altLang="en-US" sz="2600" dirty="0">
                <a:latin typeface="Arial" charset="0"/>
                <a:ea typeface="Arial" charset="0"/>
                <a:cs typeface="Arial" charset="0"/>
              </a:rPr>
              <a:t>K</a:t>
            </a:r>
            <a:r>
              <a:rPr lang="vi-VN" altLang="en-US" sz="2600" dirty="0">
                <a:latin typeface="Arial" charset="0"/>
                <a:ea typeface="Arial" charset="0"/>
                <a:cs typeface="Arial" charset="0"/>
              </a:rPr>
              <a:t>háng sinh:</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nếu</a:t>
            </a:r>
            <a:r>
              <a:rPr lang="vi-VN" altLang="en-US" sz="2600" dirty="0">
                <a:latin typeface="Arial" charset="0"/>
                <a:ea typeface="Arial" charset="0"/>
                <a:cs typeface="Arial" charset="0"/>
              </a:rPr>
              <a:t> nghi ngờ viêm màng não</a:t>
            </a:r>
            <a:r>
              <a:rPr lang="en-US" altLang="en-US" sz="2600" dirty="0">
                <a:latin typeface="Arial" charset="0"/>
                <a:ea typeface="Arial" charset="0"/>
                <a:cs typeface="Arial" charset="0"/>
              </a:rPr>
              <a:t>.</a:t>
            </a:r>
          </a:p>
          <a:p>
            <a:pPr eaLnBrk="1" hangingPunct="1">
              <a:lnSpc>
                <a:spcPct val="150000"/>
              </a:lnSpc>
              <a:spcBef>
                <a:spcPct val="0"/>
              </a:spcBef>
              <a:spcAft>
                <a:spcPct val="0"/>
              </a:spcAft>
              <a:buFont typeface="Wingdings" panose="05000000000000000000" pitchFamily="2" charset="2"/>
              <a:buChar char="ü"/>
            </a:pPr>
            <a:r>
              <a:rPr lang="en-US" altLang="en-US" sz="2600" dirty="0">
                <a:latin typeface="Arial" charset="0"/>
                <a:ea typeface="Arial" charset="0"/>
                <a:cs typeface="Arial" charset="0"/>
              </a:rPr>
              <a:t>A</a:t>
            </a:r>
            <a:r>
              <a:rPr lang="vi-VN" altLang="en-US" sz="2600" dirty="0">
                <a:latin typeface="Arial" charset="0"/>
                <a:ea typeface="Arial" charset="0"/>
                <a:cs typeface="Arial" charset="0"/>
              </a:rPr>
              <a:t>cyclovir nếu</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chưa</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loại</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trừ</a:t>
            </a:r>
            <a:r>
              <a:rPr lang="en-US" altLang="en-US" sz="2600" dirty="0">
                <a:latin typeface="Arial" charset="0"/>
                <a:ea typeface="Arial" charset="0"/>
                <a:cs typeface="Arial" charset="0"/>
              </a:rPr>
              <a:t> </a:t>
            </a:r>
            <a:r>
              <a:rPr lang="en-US" altLang="en-US" sz="2600" dirty="0" err="1">
                <a:latin typeface="Arial" charset="0"/>
                <a:ea typeface="Arial" charset="0"/>
                <a:cs typeface="Arial" charset="0"/>
              </a:rPr>
              <a:t>được</a:t>
            </a:r>
            <a:r>
              <a:rPr lang="vi-VN" altLang="en-US" sz="2600" dirty="0">
                <a:latin typeface="Arial" charset="0"/>
                <a:ea typeface="Arial" charset="0"/>
                <a:cs typeface="Arial" charset="0"/>
              </a:rPr>
              <a:t> viêm não do herpes</a:t>
            </a:r>
            <a:r>
              <a:rPr lang="en-US" altLang="en-US" sz="2600" dirty="0">
                <a:latin typeface="Arial" charset="0"/>
                <a:ea typeface="Arial" charset="0"/>
                <a:cs typeface="Arial" charset="0"/>
              </a:rPr>
              <a:t>.</a:t>
            </a:r>
          </a:p>
          <a:p>
            <a:pPr eaLnBrk="1" hangingPunct="1">
              <a:lnSpc>
                <a:spcPct val="150000"/>
              </a:lnSpc>
              <a:spcBef>
                <a:spcPct val="0"/>
              </a:spcBef>
              <a:spcAft>
                <a:spcPct val="0"/>
              </a:spcAft>
              <a:buFont typeface="Wingdings" panose="05000000000000000000" pitchFamily="2" charset="2"/>
              <a:buChar char="ü"/>
            </a:pPr>
            <a:endParaRPr lang="en-US" altLang="en-US" sz="2600" dirty="0">
              <a:latin typeface="Arial" charset="0"/>
              <a:ea typeface="Arial" charset="0"/>
              <a:cs typeface="Arial" charset="0"/>
            </a:endParaRPr>
          </a:p>
          <a:p>
            <a:pPr eaLnBrk="1" hangingPunct="1"/>
            <a:endParaRPr lang="en-US" altLang="en-US" sz="2600" dirty="0">
              <a:latin typeface="Arial" charset="0"/>
              <a:ea typeface="Arial" charset="0"/>
              <a:cs typeface="Arial" charset="0"/>
            </a:endParaRPr>
          </a:p>
        </p:txBody>
      </p:sp>
    </p:spTree>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b="1">
                <a:solidFill>
                  <a:srgbClr val="00B0F0"/>
                </a:solidFill>
                <a:latin typeface="Arial" charset="0"/>
                <a:ea typeface="Arial" charset="0"/>
                <a:cs typeface="Arial" charset="0"/>
              </a:rPr>
              <a:t>DISABILITY – THẦN KINH</a:t>
            </a:r>
          </a:p>
        </p:txBody>
      </p:sp>
      <p:sp>
        <p:nvSpPr>
          <p:cNvPr id="21507" name="Content Placeholder 2"/>
          <p:cNvSpPr>
            <a:spLocks noGrp="1"/>
          </p:cNvSpPr>
          <p:nvPr>
            <p:ph idx="1"/>
          </p:nvPr>
        </p:nvSpPr>
        <p:spPr>
          <a:xfrm>
            <a:off x="0" y="1166191"/>
            <a:ext cx="5592418" cy="4898059"/>
          </a:xfrm>
        </p:spPr>
        <p:txBody>
          <a:bodyPr/>
          <a:lstStyle/>
          <a:p>
            <a:pPr eaLnBrk="1" hangingPunct="1"/>
            <a:r>
              <a:rPr lang="en-US" altLang="en-US" sz="2500" i="1" dirty="0" err="1">
                <a:solidFill>
                  <a:srgbClr val="FF0000"/>
                </a:solidFill>
                <a:latin typeface="Arial" charset="0"/>
                <a:ea typeface="Arial" charset="0"/>
                <a:cs typeface="Arial" charset="0"/>
              </a:rPr>
              <a:t>Đánh</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giá</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chức</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năng</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hệ</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thần</a:t>
            </a:r>
            <a:r>
              <a:rPr lang="en-US" altLang="en-US" sz="2500" i="1" dirty="0">
                <a:solidFill>
                  <a:srgbClr val="FF0000"/>
                </a:solidFill>
                <a:latin typeface="Arial" charset="0"/>
                <a:ea typeface="Arial" charset="0"/>
                <a:cs typeface="Arial" charset="0"/>
              </a:rPr>
              <a:t> </a:t>
            </a:r>
            <a:r>
              <a:rPr lang="en-US" altLang="en-US" sz="2500" i="1" dirty="0" err="1">
                <a:solidFill>
                  <a:srgbClr val="FF0000"/>
                </a:solidFill>
                <a:latin typeface="Arial" charset="0"/>
                <a:ea typeface="Arial" charset="0"/>
                <a:cs typeface="Arial" charset="0"/>
              </a:rPr>
              <a:t>kinh</a:t>
            </a:r>
            <a:endParaRPr lang="en-US" altLang="en-US" sz="2500" dirty="0">
              <a:solidFill>
                <a:srgbClr val="FF0000"/>
              </a:solidFill>
              <a:latin typeface="Arial" charset="0"/>
              <a:ea typeface="Arial" charset="0"/>
              <a:cs typeface="Arial" charset="0"/>
            </a:endParaRPr>
          </a:p>
          <a:p>
            <a:pPr eaLnBrk="1" hangingPunct="1">
              <a:lnSpc>
                <a:spcPct val="150000"/>
              </a:lnSpc>
              <a:spcBef>
                <a:spcPct val="0"/>
              </a:spcBef>
              <a:spcAft>
                <a:spcPct val="0"/>
              </a:spcAft>
              <a:buFont typeface="Wingdings" panose="05000000000000000000" pitchFamily="2" charset="2"/>
              <a:buChar char="ü"/>
            </a:pPr>
            <a:r>
              <a:rPr lang="en-US" altLang="en-US" sz="2500" dirty="0">
                <a:latin typeface="Arial" charset="0"/>
                <a:ea typeface="Arial" charset="0"/>
                <a:cs typeface="Arial" charset="0"/>
              </a:rPr>
              <a:t>Thang </a:t>
            </a:r>
            <a:r>
              <a:rPr lang="en-US" altLang="en-US" sz="2500" dirty="0" err="1">
                <a:latin typeface="Arial" charset="0"/>
                <a:ea typeface="Arial" charset="0"/>
                <a:cs typeface="Arial" charset="0"/>
              </a:rPr>
              <a:t>điểm</a:t>
            </a:r>
            <a:r>
              <a:rPr lang="en-US" altLang="en-US" sz="2500" dirty="0">
                <a:latin typeface="Arial" charset="0"/>
                <a:ea typeface="Arial" charset="0"/>
                <a:cs typeface="Arial" charset="0"/>
              </a:rPr>
              <a:t> AVPU </a:t>
            </a:r>
            <a:r>
              <a:rPr lang="vi-VN" altLang="en-US" sz="2500" dirty="0">
                <a:latin typeface="Arial" charset="0"/>
                <a:ea typeface="Arial" charset="0"/>
                <a:cs typeface="Arial" charset="0"/>
                <a:sym typeface="Wingdings" panose="05000000000000000000" pitchFamily="2" charset="2"/>
              </a:rPr>
              <a:t></a:t>
            </a:r>
            <a:r>
              <a:rPr lang="en-US" altLang="en-US" sz="2500" dirty="0">
                <a:latin typeface="Arial" charset="0"/>
                <a:ea typeface="Arial" charset="0"/>
                <a:cs typeface="Arial" charset="0"/>
                <a:sym typeface="Wingdings" panose="05000000000000000000" pitchFamily="2" charset="2"/>
              </a:rPr>
              <a:t> </a:t>
            </a:r>
            <a:r>
              <a:rPr lang="en-US" altLang="en-US" sz="2500" dirty="0" err="1">
                <a:latin typeface="Arial" charset="0"/>
                <a:ea typeface="Arial" charset="0"/>
                <a:cs typeface="Arial" charset="0"/>
              </a:rPr>
              <a:t>không</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có</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ý</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nghĩa</a:t>
            </a:r>
            <a:r>
              <a:rPr lang="en-US" altLang="en-US" sz="2500" dirty="0">
                <a:latin typeface="Arial" charset="0"/>
                <a:ea typeface="Arial" charset="0"/>
                <a:cs typeface="Arial" charset="0"/>
              </a:rPr>
              <a:t> </a:t>
            </a:r>
          </a:p>
          <a:p>
            <a:pPr eaLnBrk="1" hangingPunct="1">
              <a:lnSpc>
                <a:spcPct val="150000"/>
              </a:lnSpc>
              <a:spcBef>
                <a:spcPct val="0"/>
              </a:spcBef>
              <a:spcAft>
                <a:spcPct val="0"/>
              </a:spcAft>
              <a:buFont typeface="Wingdings" panose="05000000000000000000" pitchFamily="2" charset="2"/>
              <a:buChar char="ü"/>
            </a:pPr>
            <a:r>
              <a:rPr lang="en-US" altLang="en-US" sz="2500" dirty="0" err="1">
                <a:latin typeface="Arial" charset="0"/>
                <a:ea typeface="Arial" charset="0"/>
                <a:cs typeface="Arial" charset="0"/>
              </a:rPr>
              <a:t>Đánh</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giá</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kích</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thước</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và</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phản</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xạ</a:t>
            </a:r>
            <a:r>
              <a:rPr lang="en-US" altLang="en-US" sz="2500" dirty="0">
                <a:latin typeface="Arial" charset="0"/>
                <a:ea typeface="Arial" charset="0"/>
                <a:cs typeface="Arial" charset="0"/>
              </a:rPr>
              <a:t> </a:t>
            </a:r>
            <a:r>
              <a:rPr lang="en-US" altLang="en-US" sz="2500" dirty="0" err="1">
                <a:solidFill>
                  <a:srgbClr val="FF0000"/>
                </a:solidFill>
                <a:latin typeface="Arial" charset="0"/>
                <a:ea typeface="Arial" charset="0"/>
                <a:cs typeface="Arial" charset="0"/>
              </a:rPr>
              <a:t>đồng</a:t>
            </a:r>
            <a:r>
              <a:rPr lang="en-US" altLang="en-US" sz="2500" dirty="0">
                <a:solidFill>
                  <a:srgbClr val="FF0000"/>
                </a:solidFill>
                <a:latin typeface="Arial" charset="0"/>
                <a:ea typeface="Arial" charset="0"/>
                <a:cs typeface="Arial" charset="0"/>
              </a:rPr>
              <a:t> </a:t>
            </a:r>
            <a:r>
              <a:rPr lang="en-US" altLang="en-US" sz="2500" dirty="0" err="1">
                <a:solidFill>
                  <a:srgbClr val="FF0000"/>
                </a:solidFill>
                <a:latin typeface="Arial" charset="0"/>
                <a:ea typeface="Arial" charset="0"/>
                <a:cs typeface="Arial" charset="0"/>
              </a:rPr>
              <a:t>tử</a:t>
            </a:r>
            <a:r>
              <a:rPr lang="en-US" altLang="en-US" sz="2500" dirty="0">
                <a:solidFill>
                  <a:srgbClr val="FF0000"/>
                </a:solidFill>
                <a:latin typeface="Arial" charset="0"/>
                <a:ea typeface="Arial" charset="0"/>
                <a:cs typeface="Arial" charset="0"/>
              </a:rPr>
              <a:t> </a:t>
            </a:r>
            <a:r>
              <a:rPr lang="vi-VN" altLang="en-US" sz="2500" dirty="0">
                <a:latin typeface="Arial" charset="0"/>
                <a:ea typeface="Arial" charset="0"/>
                <a:cs typeface="Arial" charset="0"/>
                <a:sym typeface="Wingdings" panose="05000000000000000000" pitchFamily="2" charset="2"/>
              </a:rPr>
              <a:t></a:t>
            </a:r>
            <a:r>
              <a:rPr lang="en-US" altLang="en-US" sz="2500" dirty="0">
                <a:latin typeface="Arial" charset="0"/>
                <a:ea typeface="Arial" charset="0"/>
                <a:cs typeface="Arial" charset="0"/>
                <a:sym typeface="Wingdings" panose="05000000000000000000" pitchFamily="2" charset="2"/>
              </a:rPr>
              <a:t> </a:t>
            </a:r>
            <a:r>
              <a:rPr lang="vi-VN" altLang="en-US" sz="2500" dirty="0">
                <a:latin typeface="Arial" charset="0"/>
                <a:ea typeface="Arial" charset="0"/>
                <a:cs typeface="Arial" charset="0"/>
                <a:sym typeface="Wingdings" panose="05000000000000000000" pitchFamily="2" charset="2"/>
              </a:rPr>
              <a:t>Ngộ độc</a:t>
            </a:r>
            <a:endParaRPr lang="en-US" altLang="en-US" sz="2500" dirty="0">
              <a:latin typeface="Arial" charset="0"/>
              <a:ea typeface="Arial" charset="0"/>
              <a:cs typeface="Arial" charset="0"/>
            </a:endParaRPr>
          </a:p>
          <a:p>
            <a:pPr eaLnBrk="1" hangingPunct="1">
              <a:lnSpc>
                <a:spcPct val="150000"/>
              </a:lnSpc>
              <a:spcBef>
                <a:spcPct val="0"/>
              </a:spcBef>
              <a:spcAft>
                <a:spcPct val="0"/>
              </a:spcAft>
              <a:buFont typeface="Wingdings" panose="05000000000000000000" pitchFamily="2" charset="2"/>
              <a:buChar char="ü"/>
            </a:pPr>
            <a:r>
              <a:rPr lang="en-US" altLang="en-US" sz="2500" dirty="0" err="1">
                <a:latin typeface="Arial" charset="0"/>
                <a:ea typeface="Arial" charset="0"/>
                <a:cs typeface="Arial" charset="0"/>
              </a:rPr>
              <a:t>Quan</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sát</a:t>
            </a:r>
            <a:r>
              <a:rPr lang="en-US" altLang="en-US" sz="2500" dirty="0">
                <a:latin typeface="Arial" charset="0"/>
                <a:ea typeface="Arial" charset="0"/>
                <a:cs typeface="Arial" charset="0"/>
              </a:rPr>
              <a:t> </a:t>
            </a:r>
            <a:r>
              <a:rPr lang="en-US" altLang="en-US" sz="2500" dirty="0" err="1">
                <a:solidFill>
                  <a:srgbClr val="FF0000"/>
                </a:solidFill>
                <a:latin typeface="Arial" charset="0"/>
                <a:ea typeface="Arial" charset="0"/>
                <a:cs typeface="Arial" charset="0"/>
              </a:rPr>
              <a:t>tư</a:t>
            </a:r>
            <a:r>
              <a:rPr lang="en-US" altLang="en-US" sz="2500" dirty="0">
                <a:solidFill>
                  <a:srgbClr val="FF0000"/>
                </a:solidFill>
                <a:latin typeface="Arial" charset="0"/>
                <a:ea typeface="Arial" charset="0"/>
                <a:cs typeface="Arial" charset="0"/>
              </a:rPr>
              <a:t> </a:t>
            </a:r>
            <a:r>
              <a:rPr lang="en-US" altLang="en-US" sz="2500" dirty="0" err="1">
                <a:solidFill>
                  <a:srgbClr val="FF0000"/>
                </a:solidFill>
                <a:latin typeface="Arial" charset="0"/>
                <a:ea typeface="Arial" charset="0"/>
                <a:cs typeface="Arial" charset="0"/>
              </a:rPr>
              <a:t>thế</a:t>
            </a:r>
            <a:r>
              <a:rPr lang="en-US" altLang="en-US" sz="2500" dirty="0">
                <a:solidFill>
                  <a:srgbClr val="FF0000"/>
                </a:solidFill>
                <a:latin typeface="Arial" charset="0"/>
                <a:ea typeface="Arial" charset="0"/>
                <a:cs typeface="Arial" charset="0"/>
              </a:rPr>
              <a:t> </a:t>
            </a:r>
            <a:r>
              <a:rPr lang="en-US" altLang="en-US" sz="2500" dirty="0" err="1">
                <a:latin typeface="Arial" charset="0"/>
                <a:ea typeface="Arial" charset="0"/>
                <a:cs typeface="Arial" charset="0"/>
              </a:rPr>
              <a:t>của</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trẻ</a:t>
            </a:r>
            <a:endParaRPr lang="en-US" altLang="en-US" sz="2500" dirty="0">
              <a:latin typeface="Arial" charset="0"/>
              <a:ea typeface="Arial" charset="0"/>
              <a:cs typeface="Arial" charset="0"/>
            </a:endParaRPr>
          </a:p>
          <a:p>
            <a:pPr eaLnBrk="1" hangingPunct="1">
              <a:lnSpc>
                <a:spcPct val="150000"/>
              </a:lnSpc>
              <a:spcBef>
                <a:spcPct val="0"/>
              </a:spcBef>
              <a:spcAft>
                <a:spcPct val="0"/>
              </a:spcAft>
              <a:buFont typeface="Wingdings" panose="05000000000000000000" pitchFamily="2" charset="2"/>
              <a:buChar char="ü"/>
            </a:pPr>
            <a:r>
              <a:rPr lang="en-US" altLang="en-US" sz="2500" dirty="0" err="1">
                <a:solidFill>
                  <a:srgbClr val="FF0000"/>
                </a:solidFill>
                <a:latin typeface="Arial" charset="0"/>
                <a:ea typeface="Arial" charset="0"/>
                <a:cs typeface="Arial" charset="0"/>
              </a:rPr>
              <a:t>Dấu</a:t>
            </a:r>
            <a:r>
              <a:rPr lang="en-US" altLang="en-US" sz="2500" dirty="0">
                <a:solidFill>
                  <a:srgbClr val="FF0000"/>
                </a:solidFill>
                <a:latin typeface="Arial" charset="0"/>
                <a:ea typeface="Arial" charset="0"/>
                <a:cs typeface="Arial" charset="0"/>
              </a:rPr>
              <a:t> </a:t>
            </a:r>
            <a:r>
              <a:rPr lang="vi-VN" altLang="en-US" sz="2500" dirty="0">
                <a:solidFill>
                  <a:srgbClr val="FF0000"/>
                </a:solidFill>
                <a:latin typeface="Arial" charset="0"/>
                <a:ea typeface="Arial" charset="0"/>
                <a:cs typeface="Arial" charset="0"/>
              </a:rPr>
              <a:t>màng não</a:t>
            </a:r>
            <a:r>
              <a:rPr lang="vi-VN" altLang="en-US" sz="2500" dirty="0">
                <a:latin typeface="Arial" charset="0"/>
                <a:ea typeface="Arial" charset="0"/>
                <a:cs typeface="Arial" charset="0"/>
              </a:rPr>
              <a:t>:</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cổ</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cứng</a:t>
            </a:r>
            <a:r>
              <a:rPr lang="vi-VN" altLang="en-US" sz="2500" dirty="0">
                <a:latin typeface="Arial" charset="0"/>
                <a:ea typeface="Arial" charset="0"/>
                <a:cs typeface="Arial" charset="0"/>
              </a:rPr>
              <a:t>, </a:t>
            </a:r>
            <a:r>
              <a:rPr lang="en-US" altLang="en-US" sz="2500" dirty="0" err="1">
                <a:latin typeface="Arial" charset="0"/>
                <a:ea typeface="Arial" charset="0"/>
                <a:cs typeface="Arial" charset="0"/>
              </a:rPr>
              <a:t>thóp</a:t>
            </a:r>
            <a:r>
              <a:rPr lang="en-US" altLang="en-US" sz="2500" dirty="0">
                <a:latin typeface="Arial" charset="0"/>
                <a:ea typeface="Arial" charset="0"/>
                <a:cs typeface="Arial" charset="0"/>
              </a:rPr>
              <a:t> </a:t>
            </a:r>
            <a:r>
              <a:rPr lang="en-US" altLang="en-US" sz="2500" dirty="0" err="1">
                <a:latin typeface="Arial" charset="0"/>
                <a:ea typeface="Arial" charset="0"/>
                <a:cs typeface="Arial" charset="0"/>
              </a:rPr>
              <a:t>phồng</a:t>
            </a:r>
            <a:endParaRPr lang="vi-VN" altLang="en-US" sz="2500" dirty="0">
              <a:latin typeface="Arial" charset="0"/>
              <a:ea typeface="Arial" charset="0"/>
              <a:cs typeface="Arial" charset="0"/>
            </a:endParaRPr>
          </a:p>
          <a:p>
            <a:pPr eaLnBrk="1" hangingPunct="1"/>
            <a:endParaRPr lang="en-US" altLang="en-US" sz="2500" dirty="0">
              <a:latin typeface="Arial" charset="0"/>
              <a:ea typeface="Arial" charset="0"/>
              <a:cs typeface="Arial" charset="0"/>
            </a:endParaRPr>
          </a:p>
        </p:txBody>
      </p:sp>
      <p:pic>
        <p:nvPicPr>
          <p:cNvPr id="2150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4852" y="1166191"/>
            <a:ext cx="3867841" cy="43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b="1">
                <a:solidFill>
                  <a:srgbClr val="00B0F0"/>
                </a:solidFill>
                <a:latin typeface="Arial" charset="0"/>
                <a:ea typeface="Arial" charset="0"/>
                <a:cs typeface="Arial" charset="0"/>
              </a:rPr>
              <a:t>EXPOSURE – TOÀN THÂN</a:t>
            </a:r>
          </a:p>
        </p:txBody>
      </p:sp>
      <p:sp>
        <p:nvSpPr>
          <p:cNvPr id="5" name="AutoShape 3"/>
          <p:cNvSpPr>
            <a:spLocks noChangeArrowheads="1"/>
          </p:cNvSpPr>
          <p:nvPr/>
        </p:nvSpPr>
        <p:spPr bwMode="gray">
          <a:xfrm rot="10800000">
            <a:off x="1255204" y="3532380"/>
            <a:ext cx="449263" cy="598487"/>
          </a:xfrm>
          <a:prstGeom prst="upArrow">
            <a:avLst>
              <a:gd name="adj1" fmla="val 57824"/>
              <a:gd name="adj2" fmla="val 54398"/>
            </a:avLst>
          </a:prstGeom>
          <a:solidFill>
            <a:schemeClr val="accent5">
              <a:lumMod val="60000"/>
              <a:lumOff val="40000"/>
            </a:schemeClr>
          </a:solidFill>
          <a:ln>
            <a:noFill/>
          </a:ln>
          <a:effectLst/>
        </p:spPr>
        <p:txBody>
          <a:bodyPr wrap="none" anchor="ctr"/>
          <a:lstStyle/>
          <a:p>
            <a:pPr eaLnBrk="1" fontAlgn="auto" hangingPunct="1">
              <a:spcBef>
                <a:spcPts val="0"/>
              </a:spcBef>
              <a:spcAft>
                <a:spcPts val="0"/>
              </a:spcAft>
              <a:defRPr/>
            </a:pPr>
            <a:endParaRPr lang="en-US" sz="1050">
              <a:latin typeface="+mn-lt"/>
            </a:endParaRPr>
          </a:p>
        </p:txBody>
      </p:sp>
      <p:sp>
        <p:nvSpPr>
          <p:cNvPr id="7" name="Oval 6"/>
          <p:cNvSpPr/>
          <p:nvPr/>
        </p:nvSpPr>
        <p:spPr>
          <a:xfrm>
            <a:off x="176783" y="1952457"/>
            <a:ext cx="2606106" cy="1472165"/>
          </a:xfrm>
          <a:prstGeom prst="ellipse">
            <a:avLst/>
          </a:pr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vi-VN" sz="2200">
                <a:solidFill>
                  <a:schemeClr val="bg1"/>
                </a:solidFill>
                <a:latin typeface="Times New Roman" panose="02020603050405020304" pitchFamily="18" charset="0"/>
                <a:cs typeface="Times New Roman" panose="02020603050405020304" pitchFamily="18" charset="0"/>
              </a:rPr>
              <a:t>Nhiệt độ</a:t>
            </a:r>
            <a:endParaRPr lang="en-US" sz="2200">
              <a:solidFill>
                <a:schemeClr val="bg1"/>
              </a:solidFill>
              <a:latin typeface="Times New Roman" panose="02020603050405020304" pitchFamily="18" charset="0"/>
              <a:cs typeface="Times New Roman" panose="02020603050405020304" pitchFamily="18" charset="0"/>
            </a:endParaRPr>
          </a:p>
        </p:txBody>
      </p:sp>
      <p:sp>
        <p:nvSpPr>
          <p:cNvPr id="8" name="Oval 7"/>
          <p:cNvSpPr/>
          <p:nvPr/>
        </p:nvSpPr>
        <p:spPr>
          <a:xfrm>
            <a:off x="3745055" y="1998768"/>
            <a:ext cx="2462004" cy="1428164"/>
          </a:xfrm>
          <a:prstGeom prst="ellipse">
            <a:avLst/>
          </a:pr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vi-VN" sz="2200">
                <a:solidFill>
                  <a:schemeClr val="bg1"/>
                </a:solidFill>
                <a:latin typeface="Times New Roman" panose="02020603050405020304" pitchFamily="18" charset="0"/>
                <a:cs typeface="Times New Roman" panose="02020603050405020304" pitchFamily="18" charset="0"/>
              </a:rPr>
              <a:t>Sang thương da</a:t>
            </a:r>
          </a:p>
        </p:txBody>
      </p:sp>
      <p:sp>
        <p:nvSpPr>
          <p:cNvPr id="9" name="Oval 8"/>
          <p:cNvSpPr/>
          <p:nvPr/>
        </p:nvSpPr>
        <p:spPr>
          <a:xfrm>
            <a:off x="6837920" y="2020768"/>
            <a:ext cx="2462004" cy="1428164"/>
          </a:xfrm>
          <a:prstGeom prst="ellipse">
            <a:avLst/>
          </a:pr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vi-VN" sz="2200">
                <a:solidFill>
                  <a:schemeClr val="bg1"/>
                </a:solidFill>
                <a:latin typeface="Times New Roman" panose="02020603050405020304" pitchFamily="18" charset="0"/>
                <a:cs typeface="Times New Roman" panose="02020603050405020304" pitchFamily="18" charset="0"/>
              </a:rPr>
              <a:t>Bằng chứng ngộ độc</a:t>
            </a:r>
            <a:endParaRPr lang="en-US" sz="2200">
              <a:solidFill>
                <a:schemeClr val="bg1"/>
              </a:solidFill>
              <a:latin typeface="Times New Roman" panose="02020603050405020304" pitchFamily="18" charset="0"/>
              <a:cs typeface="Times New Roman" panose="02020603050405020304" pitchFamily="18" charset="0"/>
            </a:endParaRPr>
          </a:p>
        </p:txBody>
      </p:sp>
      <p:sp>
        <p:nvSpPr>
          <p:cNvPr id="10" name="AutoShape 3"/>
          <p:cNvSpPr>
            <a:spLocks noChangeArrowheads="1"/>
          </p:cNvSpPr>
          <p:nvPr/>
        </p:nvSpPr>
        <p:spPr bwMode="gray">
          <a:xfrm rot="10800000">
            <a:off x="4344989" y="3640139"/>
            <a:ext cx="447675" cy="598487"/>
          </a:xfrm>
          <a:prstGeom prst="upArrow">
            <a:avLst>
              <a:gd name="adj1" fmla="val 57824"/>
              <a:gd name="adj2" fmla="val 54398"/>
            </a:avLst>
          </a:prstGeom>
          <a:solidFill>
            <a:schemeClr val="accent5">
              <a:lumMod val="60000"/>
              <a:lumOff val="40000"/>
            </a:schemeClr>
          </a:solidFill>
          <a:ln>
            <a:noFill/>
          </a:ln>
          <a:effectLst/>
        </p:spPr>
        <p:txBody>
          <a:bodyPr wrap="none" anchor="ctr"/>
          <a:lstStyle/>
          <a:p>
            <a:pPr eaLnBrk="1" fontAlgn="auto" hangingPunct="1">
              <a:spcBef>
                <a:spcPts val="0"/>
              </a:spcBef>
              <a:spcAft>
                <a:spcPts val="0"/>
              </a:spcAft>
              <a:defRPr/>
            </a:pPr>
            <a:endParaRPr lang="en-US" sz="1050">
              <a:latin typeface="+mn-lt"/>
            </a:endParaRPr>
          </a:p>
        </p:txBody>
      </p:sp>
      <p:sp>
        <p:nvSpPr>
          <p:cNvPr id="11" name="Rectangle 10"/>
          <p:cNvSpPr/>
          <p:nvPr/>
        </p:nvSpPr>
        <p:spPr>
          <a:xfrm>
            <a:off x="-1" y="4238624"/>
            <a:ext cx="3305175" cy="2294697"/>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marL="91440" indent="-91440" eaLnBrk="1" fontAlgn="auto" hangingPunct="1">
              <a:lnSpc>
                <a:spcPct val="150000"/>
              </a:lnSpc>
              <a:spcBef>
                <a:spcPts val="0"/>
              </a:spcBef>
              <a:spcAft>
                <a:spcPts val="0"/>
              </a:spcAft>
              <a:buClr>
                <a:schemeClr val="accent1"/>
              </a:buClr>
              <a:buSzPct val="100000"/>
              <a:buFont typeface="Wingdings" panose="05000000000000000000" pitchFamily="2" charset="2"/>
              <a:buChar char="ü"/>
              <a:defRPr/>
            </a:pPr>
            <a:r>
              <a:rPr lang="vi-VN" sz="2000" dirty="0">
                <a:solidFill>
                  <a:schemeClr val="tx1"/>
                </a:solidFill>
                <a:latin typeface="Arial" charset="0"/>
                <a:ea typeface="Arial" charset="0"/>
                <a:cs typeface="Arial" charset="0"/>
              </a:rPr>
              <a:t>Tăng thân nhiệt: nhiễm trùng </a:t>
            </a:r>
            <a:r>
              <a:rPr lang="en-US" sz="2000" dirty="0" err="1">
                <a:solidFill>
                  <a:schemeClr val="tx1"/>
                </a:solidFill>
                <a:latin typeface="Arial" charset="0"/>
                <a:ea typeface="Arial" charset="0"/>
                <a:cs typeface="Arial" charset="0"/>
              </a:rPr>
              <a:t>ngộ</a:t>
            </a:r>
            <a:r>
              <a:rPr lang="en-US" sz="2000" dirty="0">
                <a:solidFill>
                  <a:schemeClr val="tx1"/>
                </a:solidFill>
                <a:latin typeface="Arial" charset="0"/>
                <a:ea typeface="Arial" charset="0"/>
                <a:cs typeface="Arial" charset="0"/>
              </a:rPr>
              <a:t> </a:t>
            </a:r>
            <a:r>
              <a:rPr lang="en-US" sz="2000" dirty="0" err="1">
                <a:solidFill>
                  <a:schemeClr val="tx1"/>
                </a:solidFill>
                <a:latin typeface="Arial" charset="0"/>
                <a:ea typeface="Arial" charset="0"/>
                <a:cs typeface="Arial" charset="0"/>
              </a:rPr>
              <a:t>độc</a:t>
            </a:r>
            <a:r>
              <a:rPr lang="en-US" sz="2000" dirty="0">
                <a:solidFill>
                  <a:schemeClr val="tx1"/>
                </a:solidFill>
                <a:latin typeface="Arial" charset="0"/>
                <a:ea typeface="Arial" charset="0"/>
                <a:cs typeface="Arial" charset="0"/>
              </a:rPr>
              <a:t> </a:t>
            </a:r>
            <a:r>
              <a:rPr lang="en-US" sz="2000" dirty="0" err="1">
                <a:solidFill>
                  <a:schemeClr val="tx1"/>
                </a:solidFill>
                <a:latin typeface="Arial" charset="0"/>
                <a:ea typeface="Arial" charset="0"/>
                <a:cs typeface="Arial" charset="0"/>
              </a:rPr>
              <a:t>ectasy</a:t>
            </a:r>
            <a:r>
              <a:rPr lang="en-US" sz="2000" dirty="0">
                <a:solidFill>
                  <a:schemeClr val="tx1"/>
                </a:solidFill>
                <a:latin typeface="Arial" charset="0"/>
                <a:ea typeface="Arial" charset="0"/>
                <a:cs typeface="Arial" charset="0"/>
              </a:rPr>
              <a:t>, </a:t>
            </a:r>
            <a:r>
              <a:rPr lang="en-US" sz="2000" dirty="0" err="1">
                <a:solidFill>
                  <a:schemeClr val="tx1"/>
                </a:solidFill>
                <a:latin typeface="Arial" charset="0"/>
                <a:ea typeface="Arial" charset="0"/>
                <a:cs typeface="Arial" charset="0"/>
              </a:rPr>
              <a:t>cocain</a:t>
            </a:r>
            <a:r>
              <a:rPr lang="en-US" sz="2000" dirty="0">
                <a:solidFill>
                  <a:schemeClr val="tx1"/>
                </a:solidFill>
                <a:latin typeface="Arial" charset="0"/>
                <a:ea typeface="Arial" charset="0"/>
                <a:cs typeface="Arial" charset="0"/>
              </a:rPr>
              <a:t>, salicylate</a:t>
            </a:r>
            <a:endParaRPr lang="vi-VN" sz="2000" dirty="0">
              <a:solidFill>
                <a:schemeClr val="tx1"/>
              </a:solidFill>
              <a:latin typeface="Arial" charset="0"/>
              <a:ea typeface="Arial" charset="0"/>
              <a:cs typeface="Arial" charset="0"/>
            </a:endParaRPr>
          </a:p>
          <a:p>
            <a:pPr marL="91440" indent="-91440" eaLnBrk="1" fontAlgn="auto" hangingPunct="1">
              <a:lnSpc>
                <a:spcPct val="150000"/>
              </a:lnSpc>
              <a:spcBef>
                <a:spcPts val="0"/>
              </a:spcBef>
              <a:spcAft>
                <a:spcPts val="0"/>
              </a:spcAft>
              <a:buClr>
                <a:schemeClr val="accent1"/>
              </a:buClr>
              <a:buSzPct val="100000"/>
              <a:buFont typeface="Wingdings" panose="05000000000000000000" pitchFamily="2" charset="2"/>
              <a:buChar char="ü"/>
              <a:defRPr/>
            </a:pPr>
            <a:r>
              <a:rPr lang="vi-VN" sz="2000" dirty="0">
                <a:solidFill>
                  <a:schemeClr val="tx1"/>
                </a:solidFill>
                <a:latin typeface="Arial" charset="0"/>
                <a:ea typeface="Arial" charset="0"/>
                <a:cs typeface="Arial" charset="0"/>
              </a:rPr>
              <a:t>Hạ thân nhiệt: ngộ độc Barbiturat, rượu ethanol</a:t>
            </a:r>
            <a:endParaRPr lang="en-US" sz="2000" dirty="0">
              <a:solidFill>
                <a:schemeClr val="tx1"/>
              </a:solidFill>
              <a:latin typeface="Arial" charset="0"/>
              <a:ea typeface="Arial" charset="0"/>
              <a:cs typeface="Arial" charset="0"/>
            </a:endParaRPr>
          </a:p>
        </p:txBody>
      </p:sp>
      <p:sp>
        <p:nvSpPr>
          <p:cNvPr id="12" name="Rectangle 11"/>
          <p:cNvSpPr/>
          <p:nvPr/>
        </p:nvSpPr>
        <p:spPr>
          <a:xfrm>
            <a:off x="3745055" y="4451833"/>
            <a:ext cx="2244928" cy="1988724"/>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marL="91440" indent="-91440" eaLnBrk="1" fontAlgn="auto" hangingPunct="1">
              <a:lnSpc>
                <a:spcPct val="150000"/>
              </a:lnSpc>
              <a:spcBef>
                <a:spcPts val="0"/>
              </a:spcBef>
              <a:spcAft>
                <a:spcPts val="0"/>
              </a:spcAft>
              <a:buClr>
                <a:schemeClr val="accent1"/>
              </a:buClr>
              <a:buSzPct val="100000"/>
              <a:buFont typeface="Wingdings" panose="05000000000000000000" pitchFamily="2" charset="2"/>
              <a:buChar char="ü"/>
              <a:defRPr/>
            </a:pPr>
            <a:r>
              <a:rPr lang="vi-VN" sz="2000" dirty="0">
                <a:solidFill>
                  <a:schemeClr val="tx1"/>
                </a:solidFill>
                <a:latin typeface="Arial" charset="0"/>
                <a:ea typeface="Arial" charset="0"/>
                <a:cs typeface="Arial" charset="0"/>
              </a:rPr>
              <a:t>Tử ban</a:t>
            </a:r>
          </a:p>
          <a:p>
            <a:pPr marL="91440" indent="-91440" eaLnBrk="1" fontAlgn="auto" hangingPunct="1">
              <a:lnSpc>
                <a:spcPct val="150000"/>
              </a:lnSpc>
              <a:spcBef>
                <a:spcPts val="0"/>
              </a:spcBef>
              <a:spcAft>
                <a:spcPts val="0"/>
              </a:spcAft>
              <a:buClr>
                <a:schemeClr val="accent1"/>
              </a:buClr>
              <a:buSzPct val="100000"/>
              <a:buFont typeface="Wingdings" panose="05000000000000000000" pitchFamily="2" charset="2"/>
              <a:buChar char="ü"/>
              <a:defRPr/>
            </a:pPr>
            <a:r>
              <a:rPr lang="vi-VN" sz="2000" dirty="0">
                <a:solidFill>
                  <a:schemeClr val="tx1"/>
                </a:solidFill>
                <a:latin typeface="Arial" charset="0"/>
                <a:ea typeface="Arial" charset="0"/>
                <a:cs typeface="Arial" charset="0"/>
              </a:rPr>
              <a:t>Vết bầm: chấn thương, bạo hành</a:t>
            </a:r>
            <a:endParaRPr lang="en-US" sz="2000" dirty="0">
              <a:solidFill>
                <a:schemeClr val="tx1"/>
              </a:solidFill>
              <a:latin typeface="Arial" charset="0"/>
              <a:ea typeface="Arial" charset="0"/>
              <a:cs typeface="Arial"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278" y="-125033"/>
            <a:ext cx="10429875" cy="1449387"/>
          </a:xfrm>
        </p:spPr>
        <p:txBody>
          <a:bodyPr/>
          <a:lstStyle/>
          <a:p>
            <a:pPr fontAlgn="auto">
              <a:spcAft>
                <a:spcPts val="0"/>
              </a:spcAft>
              <a:defRPr/>
            </a:pPr>
            <a:r>
              <a:rPr lang="en-US" b="1" dirty="0" err="1">
                <a:solidFill>
                  <a:srgbClr val="00B0F0"/>
                </a:solidFill>
                <a:latin typeface="Arial" charset="0"/>
                <a:ea typeface="Arial" charset="0"/>
                <a:cs typeface="Arial" charset="0"/>
              </a:rPr>
              <a:t>Cắt</a:t>
            </a:r>
            <a:r>
              <a:rPr lang="en-US" b="1" dirty="0">
                <a:solidFill>
                  <a:srgbClr val="00B0F0"/>
                </a:solidFill>
                <a:latin typeface="Arial" charset="0"/>
                <a:ea typeface="Arial" charset="0"/>
                <a:cs typeface="Arial" charset="0"/>
              </a:rPr>
              <a:t> </a:t>
            </a:r>
            <a:r>
              <a:rPr lang="en-US" b="1" dirty="0" err="1">
                <a:solidFill>
                  <a:srgbClr val="00B0F0"/>
                </a:solidFill>
                <a:latin typeface="Arial" charset="0"/>
                <a:ea typeface="Arial" charset="0"/>
                <a:cs typeface="Arial" charset="0"/>
              </a:rPr>
              <a:t>cơn</a:t>
            </a:r>
            <a:r>
              <a:rPr lang="en-US" b="1" dirty="0">
                <a:solidFill>
                  <a:srgbClr val="00B0F0"/>
                </a:solidFill>
                <a:latin typeface="Arial" charset="0"/>
                <a:ea typeface="Arial" charset="0"/>
                <a:cs typeface="Arial" charset="0"/>
              </a:rPr>
              <a:t> co </a:t>
            </a:r>
            <a:r>
              <a:rPr lang="en-US" b="1" dirty="0" err="1">
                <a:solidFill>
                  <a:srgbClr val="00B0F0"/>
                </a:solidFill>
                <a:latin typeface="Arial" charset="0"/>
                <a:ea typeface="Arial" charset="0"/>
                <a:cs typeface="Arial" charset="0"/>
              </a:rPr>
              <a:t>giật</a:t>
            </a:r>
            <a:r>
              <a:rPr lang="en-US" b="1" dirty="0">
                <a:solidFill>
                  <a:srgbClr val="00B0F0"/>
                </a:solidFill>
                <a:latin typeface="Arial" charset="0"/>
                <a:ea typeface="Arial" charset="0"/>
                <a:cs typeface="Arial" charset="0"/>
              </a:rPr>
              <a:t> (</a:t>
            </a:r>
            <a:r>
              <a:rPr lang="en-US" b="1" dirty="0" err="1">
                <a:solidFill>
                  <a:srgbClr val="00B0F0"/>
                </a:solidFill>
                <a:latin typeface="Arial" charset="0"/>
                <a:ea typeface="Arial" charset="0"/>
                <a:cs typeface="Arial" charset="0"/>
              </a:rPr>
              <a:t>Hội</a:t>
            </a:r>
            <a:r>
              <a:rPr lang="en-US" b="1" dirty="0">
                <a:solidFill>
                  <a:srgbClr val="00B0F0"/>
                </a:solidFill>
                <a:latin typeface="Arial" charset="0"/>
                <a:ea typeface="Arial" charset="0"/>
                <a:cs typeface="Arial" charset="0"/>
              </a:rPr>
              <a:t> </a:t>
            </a:r>
            <a:r>
              <a:rPr lang="en-US" b="1" dirty="0" err="1">
                <a:solidFill>
                  <a:srgbClr val="00B0F0"/>
                </a:solidFill>
                <a:latin typeface="Arial" charset="0"/>
                <a:ea typeface="Arial" charset="0"/>
                <a:cs typeface="Arial" charset="0"/>
              </a:rPr>
              <a:t>động</a:t>
            </a:r>
            <a:r>
              <a:rPr lang="en-US" b="1" dirty="0">
                <a:solidFill>
                  <a:srgbClr val="00B0F0"/>
                </a:solidFill>
                <a:latin typeface="Arial" charset="0"/>
                <a:ea typeface="Arial" charset="0"/>
                <a:cs typeface="Arial" charset="0"/>
              </a:rPr>
              <a:t> </a:t>
            </a:r>
            <a:r>
              <a:rPr lang="en-US" b="1" dirty="0" err="1">
                <a:solidFill>
                  <a:srgbClr val="00B0F0"/>
                </a:solidFill>
                <a:latin typeface="Arial" charset="0"/>
                <a:ea typeface="Arial" charset="0"/>
                <a:cs typeface="Arial" charset="0"/>
              </a:rPr>
              <a:t>kinh</a:t>
            </a:r>
            <a:r>
              <a:rPr lang="en-US" b="1" dirty="0">
                <a:solidFill>
                  <a:srgbClr val="00B0F0"/>
                </a:solidFill>
                <a:latin typeface="Arial" charset="0"/>
                <a:ea typeface="Arial" charset="0"/>
                <a:cs typeface="Arial" charset="0"/>
              </a:rPr>
              <a:t> </a:t>
            </a:r>
            <a:r>
              <a:rPr lang="en-US" b="1" dirty="0" err="1">
                <a:solidFill>
                  <a:srgbClr val="00B0F0"/>
                </a:solidFill>
                <a:latin typeface="Arial" charset="0"/>
                <a:ea typeface="Arial" charset="0"/>
                <a:cs typeface="Arial" charset="0"/>
              </a:rPr>
              <a:t>mỹ</a:t>
            </a:r>
            <a:r>
              <a:rPr lang="en-US" b="1" dirty="0">
                <a:solidFill>
                  <a:srgbClr val="00B0F0"/>
                </a:solidFill>
                <a:latin typeface="Arial" charset="0"/>
                <a:ea typeface="Arial" charset="0"/>
                <a:cs typeface="Arial" charset="0"/>
              </a:rPr>
              <a:t>)</a:t>
            </a:r>
          </a:p>
        </p:txBody>
      </p:sp>
      <p:pic>
        <p:nvPicPr>
          <p:cNvPr id="2457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5681" y="3124201"/>
            <a:ext cx="2190750" cy="1019175"/>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3190" y="1820091"/>
            <a:ext cx="5837619" cy="361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086" y="1863634"/>
            <a:ext cx="3352800" cy="3744686"/>
          </a:xfrm>
        </p:spPr>
        <p:txBody>
          <a:bodyPr rtlCol="0">
            <a:normAutofit fontScale="77500" lnSpcReduction="20000"/>
          </a:bodyPr>
          <a:lstStyle/>
          <a:p>
            <a:pPr marL="91440" indent="-91440" fontAlgn="auto">
              <a:lnSpc>
                <a:spcPct val="150000"/>
              </a:lnSpc>
              <a:spcBef>
                <a:spcPts val="0"/>
              </a:spcBef>
              <a:spcAft>
                <a:spcPts val="0"/>
              </a:spcAft>
              <a:defRPr/>
            </a:pPr>
            <a:r>
              <a:rPr lang="vi-VN" sz="3000" b="1" dirty="0">
                <a:latin typeface="Arial" charset="0"/>
                <a:ea typeface="Arial" charset="0"/>
                <a:cs typeface="Arial" charset="0"/>
              </a:rPr>
              <a:t>Có 4 giai đoạn: </a:t>
            </a:r>
            <a:br>
              <a:rPr lang="vi-VN" sz="3000" dirty="0">
                <a:latin typeface="Arial" charset="0"/>
                <a:ea typeface="Arial" charset="0"/>
                <a:cs typeface="Arial" charset="0"/>
              </a:rPr>
            </a:br>
            <a:r>
              <a:rPr lang="vi-VN" sz="3000" dirty="0">
                <a:latin typeface="Arial" charset="0"/>
                <a:ea typeface="Arial" charset="0"/>
                <a:cs typeface="Arial" charset="0"/>
              </a:rPr>
              <a:t>Giai đoạn 0: 0-5 phút</a:t>
            </a:r>
            <a:br>
              <a:rPr lang="vi-VN" sz="3000" dirty="0">
                <a:latin typeface="Arial" charset="0"/>
                <a:ea typeface="Arial" charset="0"/>
                <a:cs typeface="Arial" charset="0"/>
              </a:rPr>
            </a:br>
            <a:r>
              <a:rPr lang="vi-VN" sz="3000" dirty="0">
                <a:latin typeface="Arial" charset="0"/>
                <a:ea typeface="Arial" charset="0"/>
                <a:cs typeface="Arial" charset="0"/>
              </a:rPr>
              <a:t>Giai đoạn 1: 5-20 phút</a:t>
            </a:r>
            <a:br>
              <a:rPr lang="vi-VN" sz="3000" dirty="0">
                <a:latin typeface="Arial" charset="0"/>
                <a:ea typeface="Arial" charset="0"/>
                <a:cs typeface="Arial" charset="0"/>
              </a:rPr>
            </a:br>
            <a:r>
              <a:rPr lang="vi-VN" sz="3000" dirty="0">
                <a:latin typeface="Arial" charset="0"/>
                <a:ea typeface="Arial" charset="0"/>
                <a:cs typeface="Arial" charset="0"/>
              </a:rPr>
              <a:t>Giai đoạn 2: 20-40 phút</a:t>
            </a:r>
            <a:br>
              <a:rPr lang="vi-VN" sz="3000" dirty="0">
                <a:latin typeface="Arial" charset="0"/>
                <a:ea typeface="Arial" charset="0"/>
                <a:cs typeface="Arial" charset="0"/>
              </a:rPr>
            </a:br>
            <a:r>
              <a:rPr lang="vi-VN" sz="3000" dirty="0">
                <a:latin typeface="Arial" charset="0"/>
                <a:ea typeface="Arial" charset="0"/>
                <a:cs typeface="Arial" charset="0"/>
              </a:rPr>
              <a:t>Giai đoạn 3: 40-60 phút</a:t>
            </a:r>
            <a:endParaRPr lang="en-US" sz="3000" dirty="0">
              <a:latin typeface="Arial" charset="0"/>
              <a:ea typeface="Arial" charset="0"/>
              <a:cs typeface="Arial" charset="0"/>
            </a:endParaRPr>
          </a:p>
          <a:p>
            <a:pPr marL="91440" indent="-91440" fontAlgn="auto">
              <a:lnSpc>
                <a:spcPct val="150000"/>
              </a:lnSpc>
              <a:spcBef>
                <a:spcPts val="0"/>
              </a:spcBef>
              <a:spcAft>
                <a:spcPts val="0"/>
              </a:spcAft>
              <a:defRPr/>
            </a:pPr>
            <a:endParaRPr lang="en-US" sz="3000" dirty="0">
              <a:latin typeface="Arial" charset="0"/>
              <a:ea typeface="Arial" charset="0"/>
              <a:cs typeface="Arial" charset="0"/>
            </a:endParaRPr>
          </a:p>
        </p:txBody>
      </p:sp>
      <p:pic>
        <p:nvPicPr>
          <p:cNvPr id="2560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60" y="69670"/>
            <a:ext cx="2405063"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4" name="Content Placeholder 3"/>
          <p:cNvGraphicFramePr>
            <a:graphicFrameLocks noChangeAspect="1"/>
          </p:cNvGraphicFramePr>
          <p:nvPr>
            <p:extLst>
              <p:ext uri="{D42A27DB-BD31-4B8C-83A1-F6EECF244321}">
                <p14:modId xmlns:p14="http://schemas.microsoft.com/office/powerpoint/2010/main" val="1251300299"/>
              </p:ext>
            </p:extLst>
          </p:nvPr>
        </p:nvGraphicFramePr>
        <p:xfrm>
          <a:off x="3502086" y="975361"/>
          <a:ext cx="5641914" cy="5812970"/>
        </p:xfrm>
        <a:graphic>
          <a:graphicData uri="http://schemas.openxmlformats.org/presentationml/2006/ole">
            <mc:AlternateContent xmlns:mc="http://schemas.openxmlformats.org/markup-compatibility/2006">
              <mc:Choice xmlns:v="urn:schemas-microsoft-com:vml" Requires="v">
                <p:oleObj spid="_x0000_s1031" name="PDF" r:id="rId4" imgW="0" imgH="0" progId="FoxitReader.Document">
                  <p:embed/>
                </p:oleObj>
              </mc:Choice>
              <mc:Fallback>
                <p:oleObj name="PDF" r:id="rId4" imgW="0" imgH="0" progId="FoxitReader.Document">
                  <p:embed/>
                  <p:pic>
                    <p:nvPicPr>
                      <p:cNvPr id="0" name="Content Placeholder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2086" y="975361"/>
                        <a:ext cx="5641914" cy="5812970"/>
                      </a:xfrm>
                      <a:prstGeom prst="rect">
                        <a:avLst/>
                      </a:prstGeom>
                      <a:noFill/>
                      <a:ln>
                        <a:noFill/>
                      </a:ln>
                    </p:spPr>
                  </p:pic>
                </p:oleObj>
              </mc:Fallback>
            </mc:AlternateContent>
          </a:graphicData>
        </a:graphic>
      </p:graphicFrame>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solidFill>
                <a:schemeClr val="tx1">
                  <a:lumMod val="75000"/>
                  <a:lumOff val="25000"/>
                </a:schemeClr>
              </a:solidFill>
            </a:endParaRPr>
          </a:p>
        </p:txBody>
      </p:sp>
      <p:pic>
        <p:nvPicPr>
          <p:cNvPr id="26627"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6422" y="1073031"/>
            <a:ext cx="8917577" cy="4257840"/>
          </a:xfrm>
        </p:spPr>
      </p:pic>
      <p:pic>
        <p:nvPicPr>
          <p:cNvPr id="7" name="Picture 6"/>
          <p:cNvPicPr>
            <a:picLocks noChangeAspect="1"/>
          </p:cNvPicPr>
          <p:nvPr/>
        </p:nvPicPr>
        <p:blipFill>
          <a:blip r:embed="rId3"/>
          <a:stretch>
            <a:fillRect/>
          </a:stretch>
        </p:blipFill>
        <p:spPr>
          <a:xfrm>
            <a:off x="2120901" y="5653089"/>
            <a:ext cx="4962525" cy="962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solidFill>
                <a:schemeClr val="tx1">
                  <a:lumMod val="75000"/>
                  <a:lumOff val="25000"/>
                </a:schemeClr>
              </a:solidFill>
            </a:endParaRPr>
          </a:p>
        </p:txBody>
      </p:sp>
      <p:pic>
        <p:nvPicPr>
          <p:cNvPr id="2765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348343"/>
            <a:ext cx="9144001" cy="6374674"/>
          </a:xfrm>
        </p:spPr>
      </p:pic>
      <p:pic>
        <p:nvPicPr>
          <p:cNvPr id="7" name="Picture 6"/>
          <p:cNvPicPr>
            <a:picLocks noChangeAspect="1"/>
          </p:cNvPicPr>
          <p:nvPr/>
        </p:nvPicPr>
        <p:blipFill>
          <a:blip r:embed="rId3"/>
          <a:stretch>
            <a:fillRect/>
          </a:stretch>
        </p:blipFill>
        <p:spPr>
          <a:xfrm>
            <a:off x="165463" y="2090057"/>
            <a:ext cx="8874034" cy="3604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solidFill>
                <a:schemeClr val="tx1">
                  <a:lumMod val="75000"/>
                  <a:lumOff val="25000"/>
                </a:schemeClr>
              </a:solidFill>
            </a:endParaRPr>
          </a:p>
        </p:txBody>
      </p:sp>
      <p:sp>
        <p:nvSpPr>
          <p:cNvPr id="28675" name="Content Placeholder 2"/>
          <p:cNvSpPr>
            <a:spLocks noGrp="1"/>
          </p:cNvSpPr>
          <p:nvPr>
            <p:ph idx="1"/>
          </p:nvPr>
        </p:nvSpPr>
        <p:spPr/>
        <p:txBody>
          <a:bodyPr/>
          <a:lstStyle/>
          <a:p>
            <a:pPr eaLnBrk="1" hangingPunct="1"/>
            <a:endParaRPr lang="en-US" altLang="en-US" dirty="0"/>
          </a:p>
        </p:txBody>
      </p:sp>
      <p:pic>
        <p:nvPicPr>
          <p:cNvPr id="2867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3" y="0"/>
            <a:ext cx="9142256"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1" y="2379873"/>
            <a:ext cx="9144000" cy="25937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554" y="207817"/>
            <a:ext cx="8186058" cy="840220"/>
          </a:xfrm>
        </p:spPr>
        <p:txBody>
          <a:bodyPr/>
          <a:lstStyle/>
          <a:p>
            <a:r>
              <a:rPr lang="en-US" b="1" dirty="0">
                <a:solidFill>
                  <a:srgbClr val="00B0F0"/>
                </a:solidFill>
                <a:latin typeface="Arial" charset="0"/>
                <a:ea typeface="Arial" charset="0"/>
                <a:cs typeface="Arial" charset="0"/>
              </a:rPr>
              <a:t>MỘT SỐ KHÁI NIỆM</a:t>
            </a:r>
          </a:p>
        </p:txBody>
      </p:sp>
      <p:sp>
        <p:nvSpPr>
          <p:cNvPr id="3" name="Content Placeholder 2"/>
          <p:cNvSpPr>
            <a:spLocks noGrp="1"/>
          </p:cNvSpPr>
          <p:nvPr>
            <p:ph idx="1"/>
          </p:nvPr>
        </p:nvSpPr>
        <p:spPr>
          <a:xfrm>
            <a:off x="461554" y="1094510"/>
            <a:ext cx="8186058" cy="5555673"/>
          </a:xfrm>
        </p:spPr>
        <p:txBody>
          <a:bodyPr>
            <a:normAutofit/>
          </a:bodyPr>
          <a:lstStyle/>
          <a:p>
            <a:pPr algn="just">
              <a:lnSpc>
                <a:spcPct val="150000"/>
              </a:lnSpc>
            </a:pPr>
            <a:r>
              <a:rPr lang="vi-VN" b="1" dirty="0">
                <a:solidFill>
                  <a:srgbClr val="FF0000"/>
                </a:solidFill>
                <a:latin typeface="Arial" charset="0"/>
                <a:ea typeface="Arial" charset="0"/>
                <a:cs typeface="Arial" charset="0"/>
              </a:rPr>
              <a:t>Seizure:</a:t>
            </a:r>
            <a:r>
              <a:rPr lang="vi-VN" dirty="0">
                <a:latin typeface="Arial" charset="0"/>
                <a:ea typeface="Arial" charset="0"/>
                <a:cs typeface="Arial" charset="0"/>
              </a:rPr>
              <a:t> đột ngột do hoạt động điện bùng phát không tự ý của não, như cơn giật cơ vân không tự ý, cơn vắng ý thức, cơn rối loạn tâm  rối loạn cảm giác hoặc hệ thần kinh tự chủ.</a:t>
            </a:r>
          </a:p>
          <a:p>
            <a:pPr algn="just">
              <a:lnSpc>
                <a:spcPct val="150000"/>
              </a:lnSpc>
            </a:pPr>
            <a:r>
              <a:rPr lang="vi-VN" b="1" dirty="0">
                <a:solidFill>
                  <a:srgbClr val="FF0000"/>
                </a:solidFill>
                <a:latin typeface="Arial" charset="0"/>
                <a:ea typeface="Arial" charset="0"/>
                <a:cs typeface="Arial" charset="0"/>
              </a:rPr>
              <a:t>Epilepsy:</a:t>
            </a:r>
            <a:r>
              <a:rPr lang="vi-VN" dirty="0">
                <a:latin typeface="Arial" charset="0"/>
                <a:ea typeface="Arial" charset="0"/>
                <a:cs typeface="Arial" charset="0"/>
              </a:rPr>
              <a:t> tình trạng co giật kéo dài hoặc tái phát nhiều lần kèm theo rối loạn tri giác.</a:t>
            </a:r>
          </a:p>
          <a:p>
            <a:pPr algn="just">
              <a:lnSpc>
                <a:spcPct val="150000"/>
              </a:lnSpc>
            </a:pPr>
            <a:r>
              <a:rPr lang="en-US" b="1" dirty="0">
                <a:solidFill>
                  <a:srgbClr val="FF0000"/>
                </a:solidFill>
                <a:latin typeface="Arial" charset="0"/>
                <a:ea typeface="Arial" charset="0"/>
                <a:cs typeface="Arial" charset="0"/>
              </a:rPr>
              <a:t>Convulsive Status Epilepticus</a:t>
            </a:r>
            <a:r>
              <a:rPr lang="vi-VN" dirty="0">
                <a:solidFill>
                  <a:srgbClr val="FF0000"/>
                </a:solidFill>
                <a:latin typeface="Arial" charset="0"/>
                <a:ea typeface="Arial" charset="0"/>
                <a:cs typeface="Arial" charset="0"/>
              </a:rPr>
              <a:t>:</a:t>
            </a:r>
            <a:r>
              <a:rPr lang="vi-VN" dirty="0">
                <a:latin typeface="Arial" charset="0"/>
                <a:ea typeface="Arial" charset="0"/>
                <a:cs typeface="Arial" charset="0"/>
              </a:rPr>
              <a:t> </a:t>
            </a:r>
            <a:r>
              <a:rPr lang="en-US" dirty="0" err="1">
                <a:latin typeface="Arial" charset="0"/>
                <a:ea typeface="Arial" charset="0"/>
                <a:cs typeface="Arial" charset="0"/>
              </a:rPr>
              <a:t>những</a:t>
            </a:r>
            <a:r>
              <a:rPr lang="en-US" dirty="0">
                <a:latin typeface="Arial" charset="0"/>
                <a:ea typeface="Arial" charset="0"/>
                <a:cs typeface="Arial" charset="0"/>
              </a:rPr>
              <a:t> </a:t>
            </a:r>
            <a:r>
              <a:rPr lang="en-US" dirty="0" err="1">
                <a:latin typeface="Arial" charset="0"/>
                <a:ea typeface="Arial" charset="0"/>
                <a:cs typeface="Arial" charset="0"/>
              </a:rPr>
              <a:t>cơn</a:t>
            </a:r>
            <a:r>
              <a:rPr lang="en-US" dirty="0">
                <a:latin typeface="Arial" charset="0"/>
                <a:ea typeface="Arial" charset="0"/>
                <a:cs typeface="Arial" charset="0"/>
              </a:rPr>
              <a:t> co </a:t>
            </a:r>
            <a:r>
              <a:rPr lang="en-US" dirty="0" err="1">
                <a:latin typeface="Arial" charset="0"/>
                <a:ea typeface="Arial" charset="0"/>
                <a:cs typeface="Arial" charset="0"/>
              </a:rPr>
              <a:t>giật</a:t>
            </a:r>
            <a:r>
              <a:rPr lang="en-US" dirty="0">
                <a:latin typeface="Arial" charset="0"/>
                <a:ea typeface="Arial" charset="0"/>
                <a:cs typeface="Arial" charset="0"/>
              </a:rPr>
              <a:t> </a:t>
            </a:r>
            <a:r>
              <a:rPr lang="en-US" dirty="0" err="1">
                <a:latin typeface="Arial" charset="0"/>
                <a:ea typeface="Arial" charset="0"/>
                <a:cs typeface="Arial" charset="0"/>
              </a:rPr>
              <a:t>toàn</a:t>
            </a:r>
            <a:r>
              <a:rPr lang="en-US" dirty="0">
                <a:latin typeface="Arial" charset="0"/>
                <a:ea typeface="Arial" charset="0"/>
                <a:cs typeface="Arial" charset="0"/>
              </a:rPr>
              <a:t> </a:t>
            </a:r>
            <a:r>
              <a:rPr lang="en-US" dirty="0" err="1">
                <a:latin typeface="Arial" charset="0"/>
                <a:ea typeface="Arial" charset="0"/>
                <a:cs typeface="Arial" charset="0"/>
              </a:rPr>
              <a:t>thể</a:t>
            </a:r>
            <a:r>
              <a:rPr lang="en-US" dirty="0">
                <a:latin typeface="Arial" charset="0"/>
                <a:ea typeface="Arial" charset="0"/>
                <a:cs typeface="Arial" charset="0"/>
              </a:rPr>
              <a:t> </a:t>
            </a:r>
            <a:r>
              <a:rPr lang="en-US" dirty="0" err="1">
                <a:latin typeface="Arial" charset="0"/>
                <a:ea typeface="Arial" charset="0"/>
                <a:cs typeface="Arial" charset="0"/>
              </a:rPr>
              <a:t>kéo</a:t>
            </a:r>
            <a:r>
              <a:rPr lang="en-US" dirty="0">
                <a:latin typeface="Arial" charset="0"/>
                <a:ea typeface="Arial" charset="0"/>
                <a:cs typeface="Arial" charset="0"/>
              </a:rPr>
              <a:t> </a:t>
            </a:r>
            <a:r>
              <a:rPr lang="en-US" dirty="0" err="1">
                <a:latin typeface="Arial" charset="0"/>
                <a:ea typeface="Arial" charset="0"/>
                <a:cs typeface="Arial" charset="0"/>
              </a:rPr>
              <a:t>dài</a:t>
            </a:r>
            <a:r>
              <a:rPr lang="en-US" dirty="0">
                <a:latin typeface="Arial" charset="0"/>
                <a:ea typeface="Arial" charset="0"/>
                <a:cs typeface="Arial" charset="0"/>
              </a:rPr>
              <a:t> </a:t>
            </a:r>
            <a:r>
              <a:rPr lang="en-US" dirty="0" err="1">
                <a:latin typeface="Arial" charset="0"/>
                <a:ea typeface="Arial" charset="0"/>
                <a:cs typeface="Arial" charset="0"/>
              </a:rPr>
              <a:t>hơn</a:t>
            </a:r>
            <a:r>
              <a:rPr lang="en-US" dirty="0">
                <a:latin typeface="Arial" charset="0"/>
                <a:ea typeface="Arial" charset="0"/>
                <a:cs typeface="Arial" charset="0"/>
              </a:rPr>
              <a:t> 30 </a:t>
            </a:r>
            <a:r>
              <a:rPr lang="en-US" dirty="0" err="1">
                <a:latin typeface="Arial" charset="0"/>
                <a:ea typeface="Arial" charset="0"/>
                <a:cs typeface="Arial" charset="0"/>
              </a:rPr>
              <a:t>phút</a:t>
            </a:r>
            <a:r>
              <a:rPr lang="en-US" dirty="0">
                <a:latin typeface="Arial" charset="0"/>
                <a:ea typeface="Arial" charset="0"/>
                <a:cs typeface="Arial" charset="0"/>
              </a:rPr>
              <a:t> </a:t>
            </a:r>
            <a:r>
              <a:rPr lang="en-US" dirty="0" err="1">
                <a:latin typeface="Arial" charset="0"/>
                <a:ea typeface="Arial" charset="0"/>
                <a:cs typeface="Arial" charset="0"/>
              </a:rPr>
              <a:t>hoặc</a:t>
            </a:r>
            <a:r>
              <a:rPr lang="en-US" dirty="0">
                <a:latin typeface="Arial" charset="0"/>
                <a:ea typeface="Arial" charset="0"/>
                <a:cs typeface="Arial" charset="0"/>
              </a:rPr>
              <a:t> </a:t>
            </a:r>
            <a:r>
              <a:rPr lang="en-US" dirty="0" err="1">
                <a:latin typeface="Arial" charset="0"/>
                <a:ea typeface="Arial" charset="0"/>
                <a:cs typeface="Arial" charset="0"/>
              </a:rPr>
              <a:t>các</a:t>
            </a:r>
            <a:r>
              <a:rPr lang="en-US" dirty="0">
                <a:latin typeface="Arial" charset="0"/>
                <a:ea typeface="Arial" charset="0"/>
                <a:cs typeface="Arial" charset="0"/>
              </a:rPr>
              <a:t> </a:t>
            </a:r>
            <a:r>
              <a:rPr lang="en-US" dirty="0" err="1">
                <a:latin typeface="Arial" charset="0"/>
                <a:ea typeface="Arial" charset="0"/>
                <a:cs typeface="Arial" charset="0"/>
              </a:rPr>
              <a:t>cơn</a:t>
            </a:r>
            <a:r>
              <a:rPr lang="en-US" dirty="0">
                <a:latin typeface="Arial" charset="0"/>
                <a:ea typeface="Arial" charset="0"/>
                <a:cs typeface="Arial" charset="0"/>
              </a:rPr>
              <a:t> co </a:t>
            </a:r>
            <a:r>
              <a:rPr lang="en-US" dirty="0" err="1">
                <a:latin typeface="Arial" charset="0"/>
                <a:ea typeface="Arial" charset="0"/>
                <a:cs typeface="Arial" charset="0"/>
              </a:rPr>
              <a:t>giật</a:t>
            </a:r>
            <a:r>
              <a:rPr lang="en-US" dirty="0">
                <a:latin typeface="Arial" charset="0"/>
                <a:ea typeface="Arial" charset="0"/>
                <a:cs typeface="Arial" charset="0"/>
              </a:rPr>
              <a:t> </a:t>
            </a:r>
            <a:r>
              <a:rPr lang="en-US" dirty="0" err="1">
                <a:latin typeface="Arial" charset="0"/>
                <a:ea typeface="Arial" charset="0"/>
                <a:cs typeface="Arial" charset="0"/>
              </a:rPr>
              <a:t>xảy</a:t>
            </a:r>
            <a:r>
              <a:rPr lang="en-US" dirty="0">
                <a:latin typeface="Arial" charset="0"/>
                <a:ea typeface="Arial" charset="0"/>
                <a:cs typeface="Arial" charset="0"/>
              </a:rPr>
              <a:t> </a:t>
            </a:r>
            <a:r>
              <a:rPr lang="en-US" dirty="0" err="1">
                <a:latin typeface="Arial" charset="0"/>
                <a:ea typeface="Arial" charset="0"/>
                <a:cs typeface="Arial" charset="0"/>
              </a:rPr>
              <a:t>ra</a:t>
            </a:r>
            <a:r>
              <a:rPr lang="en-US" dirty="0">
                <a:latin typeface="Arial" charset="0"/>
                <a:ea typeface="Arial" charset="0"/>
                <a:cs typeface="Arial" charset="0"/>
              </a:rPr>
              <a:t> </a:t>
            </a:r>
            <a:r>
              <a:rPr lang="en-US" dirty="0" err="1">
                <a:latin typeface="Arial" charset="0"/>
                <a:ea typeface="Arial" charset="0"/>
                <a:cs typeface="Arial" charset="0"/>
              </a:rPr>
              <a:t>liên</a:t>
            </a:r>
            <a:r>
              <a:rPr lang="en-US" dirty="0">
                <a:latin typeface="Arial" charset="0"/>
                <a:ea typeface="Arial" charset="0"/>
                <a:cs typeface="Arial" charset="0"/>
              </a:rPr>
              <a:t> </a:t>
            </a:r>
            <a:r>
              <a:rPr lang="en-US" dirty="0" err="1">
                <a:latin typeface="Arial" charset="0"/>
                <a:ea typeface="Arial" charset="0"/>
                <a:cs typeface="Arial" charset="0"/>
              </a:rPr>
              <a:t>tục</a:t>
            </a:r>
            <a:r>
              <a:rPr lang="en-US" dirty="0">
                <a:latin typeface="Arial" charset="0"/>
                <a:ea typeface="Arial" charset="0"/>
                <a:cs typeface="Arial" charset="0"/>
              </a:rPr>
              <a:t> </a:t>
            </a:r>
            <a:r>
              <a:rPr lang="en-US" dirty="0" err="1">
                <a:latin typeface="Arial" charset="0"/>
                <a:ea typeface="Arial" charset="0"/>
                <a:cs typeface="Arial" charset="0"/>
              </a:rPr>
              <a:t>trên</a:t>
            </a:r>
            <a:r>
              <a:rPr lang="en-US" dirty="0">
                <a:latin typeface="Arial" charset="0"/>
                <a:ea typeface="Arial" charset="0"/>
                <a:cs typeface="Arial" charset="0"/>
              </a:rPr>
              <a:t> 30 </a:t>
            </a:r>
            <a:r>
              <a:rPr lang="en-US" dirty="0" err="1">
                <a:latin typeface="Arial" charset="0"/>
                <a:ea typeface="Arial" charset="0"/>
                <a:cs typeface="Arial" charset="0"/>
              </a:rPr>
              <a:t>phút</a:t>
            </a:r>
            <a:r>
              <a:rPr lang="en-US" dirty="0">
                <a:latin typeface="Arial" charset="0"/>
                <a:ea typeface="Arial" charset="0"/>
                <a:cs typeface="Arial" charset="0"/>
              </a:rPr>
              <a:t>, </a:t>
            </a:r>
            <a:r>
              <a:rPr lang="en-US" dirty="0" err="1">
                <a:latin typeface="Arial" charset="0"/>
                <a:ea typeface="Arial" charset="0"/>
                <a:cs typeface="Arial" charset="0"/>
              </a:rPr>
              <a:t>giữa</a:t>
            </a:r>
            <a:r>
              <a:rPr lang="en-US" dirty="0">
                <a:latin typeface="Arial" charset="0"/>
                <a:ea typeface="Arial" charset="0"/>
                <a:cs typeface="Arial" charset="0"/>
              </a:rPr>
              <a:t> </a:t>
            </a:r>
            <a:r>
              <a:rPr lang="en-US" dirty="0" err="1">
                <a:latin typeface="Arial" charset="0"/>
                <a:ea typeface="Arial" charset="0"/>
                <a:cs typeface="Arial" charset="0"/>
              </a:rPr>
              <a:t>các</a:t>
            </a:r>
            <a:r>
              <a:rPr lang="en-US" dirty="0">
                <a:latin typeface="Arial" charset="0"/>
                <a:ea typeface="Arial" charset="0"/>
                <a:cs typeface="Arial" charset="0"/>
              </a:rPr>
              <a:t> </a:t>
            </a:r>
            <a:r>
              <a:rPr lang="en-US" dirty="0" err="1">
                <a:latin typeface="Arial" charset="0"/>
                <a:ea typeface="Arial" charset="0"/>
                <a:cs typeface="Arial" charset="0"/>
              </a:rPr>
              <a:t>cơn</a:t>
            </a:r>
            <a:r>
              <a:rPr lang="en-US" dirty="0">
                <a:latin typeface="Arial" charset="0"/>
                <a:ea typeface="Arial" charset="0"/>
                <a:cs typeface="Arial" charset="0"/>
              </a:rPr>
              <a:t> tri </a:t>
            </a:r>
            <a:r>
              <a:rPr lang="en-US" dirty="0" err="1">
                <a:latin typeface="Arial" charset="0"/>
                <a:ea typeface="Arial" charset="0"/>
                <a:cs typeface="Arial" charset="0"/>
              </a:rPr>
              <a:t>giác</a:t>
            </a:r>
            <a:r>
              <a:rPr lang="en-US" dirty="0">
                <a:latin typeface="Arial" charset="0"/>
                <a:ea typeface="Arial" charset="0"/>
                <a:cs typeface="Arial" charset="0"/>
              </a:rPr>
              <a:t> </a:t>
            </a:r>
            <a:r>
              <a:rPr lang="en-US" dirty="0" err="1">
                <a:latin typeface="Arial" charset="0"/>
                <a:ea typeface="Arial" charset="0"/>
                <a:cs typeface="Arial" charset="0"/>
              </a:rPr>
              <a:t>không</a:t>
            </a:r>
            <a:r>
              <a:rPr lang="en-US" dirty="0">
                <a:latin typeface="Arial" charset="0"/>
                <a:ea typeface="Arial" charset="0"/>
                <a:cs typeface="Arial" charset="0"/>
              </a:rPr>
              <a:t> </a:t>
            </a:r>
            <a:r>
              <a:rPr lang="en-US" dirty="0" err="1">
                <a:latin typeface="Arial" charset="0"/>
                <a:ea typeface="Arial" charset="0"/>
                <a:cs typeface="Arial" charset="0"/>
              </a:rPr>
              <a:t>hồi</a:t>
            </a:r>
            <a:r>
              <a:rPr lang="en-US" dirty="0">
                <a:latin typeface="Arial" charset="0"/>
                <a:ea typeface="Arial" charset="0"/>
                <a:cs typeface="Arial" charset="0"/>
              </a:rPr>
              <a:t> </a:t>
            </a:r>
            <a:r>
              <a:rPr lang="en-US" dirty="0" err="1">
                <a:latin typeface="Arial" charset="0"/>
                <a:ea typeface="Arial" charset="0"/>
                <a:cs typeface="Arial" charset="0"/>
              </a:rPr>
              <a:t>phục</a:t>
            </a:r>
            <a:endParaRPr lang="en-US" dirty="0">
              <a:latin typeface="Arial" charset="0"/>
              <a:ea typeface="Arial" charset="0"/>
              <a:cs typeface="Arial" charset="0"/>
            </a:endParaRPr>
          </a:p>
          <a:p>
            <a:pPr>
              <a:lnSpc>
                <a:spcPct val="150000"/>
              </a:lnSpc>
            </a:pPr>
            <a:endParaRPr lang="en-US" dirty="0">
              <a:latin typeface="Arial" charset="0"/>
              <a:ea typeface="Arial" charset="0"/>
              <a:cs typeface="Arial" charset="0"/>
            </a:endParaRPr>
          </a:p>
        </p:txBody>
      </p:sp>
    </p:spTree>
    <p:extLst>
      <p:ext uri="{BB962C8B-B14F-4D97-AF65-F5344CB8AC3E}">
        <p14:creationId xmlns:p14="http://schemas.microsoft.com/office/powerpoint/2010/main" val="265762161"/>
      </p:ext>
    </p:ext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dirty="0">
              <a:solidFill>
                <a:schemeClr val="tx1">
                  <a:lumMod val="75000"/>
                  <a:lumOff val="25000"/>
                </a:schemeClr>
              </a:solidFill>
            </a:endParaRPr>
          </a:p>
        </p:txBody>
      </p:sp>
      <p:sp>
        <p:nvSpPr>
          <p:cNvPr id="29700" name="Content Placeholder 5"/>
          <p:cNvSpPr>
            <a:spLocks noGrp="1"/>
          </p:cNvSpPr>
          <p:nvPr>
            <p:ph idx="1"/>
          </p:nvPr>
        </p:nvSpPr>
        <p:spPr/>
        <p:txBody>
          <a:bodyPr/>
          <a:lstStyle/>
          <a:p>
            <a:pPr eaLnBrk="1" hangingPunct="1"/>
            <a:endParaRPr lang="en-US" altLang="en-US"/>
          </a:p>
        </p:txBody>
      </p:sp>
      <p:pic>
        <p:nvPicPr>
          <p:cNvPr id="2969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80281"/>
            <a:ext cx="9296677" cy="352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stretch>
            <a:fillRect/>
          </a:stretch>
        </p:blipFill>
        <p:spPr>
          <a:xfrm>
            <a:off x="0" y="14289"/>
            <a:ext cx="9124532" cy="6829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628050" y="1791494"/>
            <a:ext cx="6421438" cy="3275012"/>
          </a:xfrm>
          <a:ln w="38100" cap="sq">
            <a:solidFill>
              <a:srgbClr val="000000"/>
            </a:solidFill>
            <a:miter lim="800000"/>
          </a:ln>
          <a:effectLst>
            <a:outerShdw blurRad="50800" dist="38100" dir="2700000" algn="tl" rotWithShape="0">
              <a:srgbClr val="000000">
                <a:alpha val="43000"/>
              </a:srgbClr>
            </a:outerShdw>
          </a:effectLst>
        </p:spPr>
      </p:pic>
    </p:spTree>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324" y="189439"/>
            <a:ext cx="1573695" cy="933588"/>
          </a:xfrm>
        </p:spPr>
        <p:txBody>
          <a:bodyPr>
            <a:noAutofit/>
          </a:bodyPr>
          <a:lstStyle/>
          <a:p>
            <a:r>
              <a:rPr lang="en-US" sz="3600" b="1" dirty="0">
                <a:solidFill>
                  <a:srgbClr val="00B0F0"/>
                </a:solidFill>
                <a:latin typeface="Arial" charset="0"/>
                <a:ea typeface="Arial" charset="0"/>
                <a:cs typeface="Arial" charset="0"/>
              </a:rPr>
              <a:t>APLS</a:t>
            </a:r>
          </a:p>
        </p:txBody>
      </p:sp>
      <p:pic>
        <p:nvPicPr>
          <p:cNvPr id="4" name="Picture 6" descr="Slides_Convulsions.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23028"/>
            <a:ext cx="9056914" cy="5734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5796926"/>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flipV="1">
            <a:off x="8261350" y="5794377"/>
            <a:ext cx="6223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charset="0"/>
                <a:ea typeface="MS PGothic" charset="-128"/>
              </a:defRPr>
            </a:lvl1pPr>
            <a:lvl2pPr marL="742950" indent="-285750" eaLnBrk="0" hangingPunct="0">
              <a:defRPr sz="2400">
                <a:solidFill>
                  <a:schemeClr val="tx1"/>
                </a:solidFill>
                <a:latin typeface="Tahoma" charset="0"/>
                <a:ea typeface="MS PGothic" charset="-128"/>
              </a:defRPr>
            </a:lvl2pPr>
            <a:lvl3pPr marL="1143000" indent="-228600" eaLnBrk="0" hangingPunct="0">
              <a:defRPr sz="2400">
                <a:solidFill>
                  <a:schemeClr val="tx1"/>
                </a:solidFill>
                <a:latin typeface="Tahoma" charset="0"/>
                <a:ea typeface="MS PGothic" charset="-128"/>
              </a:defRPr>
            </a:lvl3pPr>
            <a:lvl4pPr marL="1600200" indent="-228600" eaLnBrk="0" hangingPunct="0">
              <a:defRPr sz="2400">
                <a:solidFill>
                  <a:schemeClr val="tx1"/>
                </a:solidFill>
                <a:latin typeface="Tahoma" charset="0"/>
                <a:ea typeface="MS PGothic" charset="-128"/>
              </a:defRPr>
            </a:lvl4pPr>
            <a:lvl5pPr marL="2057400" indent="-228600" eaLnBrk="0" hangingPunct="0">
              <a:defRPr sz="2400">
                <a:solidFill>
                  <a:schemeClr val="tx1"/>
                </a:solidFill>
                <a:latin typeface="Tahoma" charset="0"/>
                <a:ea typeface="MS PGothic" charset="-128"/>
              </a:defRPr>
            </a:lvl5pPr>
            <a:lvl6pPr marL="2514600" indent="-228600" eaLnBrk="0" fontAlgn="base" hangingPunct="0">
              <a:spcBef>
                <a:spcPct val="0"/>
              </a:spcBef>
              <a:spcAft>
                <a:spcPct val="0"/>
              </a:spcAft>
              <a:defRPr sz="2400">
                <a:solidFill>
                  <a:schemeClr val="tx1"/>
                </a:solidFill>
                <a:latin typeface="Tahoma" charset="0"/>
                <a:ea typeface="MS PGothic" charset="-128"/>
              </a:defRPr>
            </a:lvl6pPr>
            <a:lvl7pPr marL="2971800" indent="-228600" eaLnBrk="0" fontAlgn="base" hangingPunct="0">
              <a:spcBef>
                <a:spcPct val="0"/>
              </a:spcBef>
              <a:spcAft>
                <a:spcPct val="0"/>
              </a:spcAft>
              <a:defRPr sz="2400">
                <a:solidFill>
                  <a:schemeClr val="tx1"/>
                </a:solidFill>
                <a:latin typeface="Tahoma" charset="0"/>
                <a:ea typeface="MS PGothic" charset="-128"/>
              </a:defRPr>
            </a:lvl7pPr>
            <a:lvl8pPr marL="3429000" indent="-228600" eaLnBrk="0" fontAlgn="base" hangingPunct="0">
              <a:spcBef>
                <a:spcPct val="0"/>
              </a:spcBef>
              <a:spcAft>
                <a:spcPct val="0"/>
              </a:spcAft>
              <a:defRPr sz="2400">
                <a:solidFill>
                  <a:schemeClr val="tx1"/>
                </a:solidFill>
                <a:latin typeface="Tahoma" charset="0"/>
                <a:ea typeface="MS PGothic" charset="-128"/>
              </a:defRPr>
            </a:lvl8pPr>
            <a:lvl9pPr marL="3886200" indent="-228600" eaLnBrk="0" fontAlgn="base" hangingPunct="0">
              <a:spcBef>
                <a:spcPct val="0"/>
              </a:spcBef>
              <a:spcAft>
                <a:spcPct val="0"/>
              </a:spcAft>
              <a:defRPr sz="2400">
                <a:solidFill>
                  <a:schemeClr val="tx1"/>
                </a:solidFill>
                <a:latin typeface="Tahoma" charset="0"/>
                <a:ea typeface="MS PGothic" charset="-128"/>
              </a:defRPr>
            </a:lvl9pPr>
          </a:lstStyle>
          <a:p>
            <a:pPr algn="ctr" eaLnBrk="1" hangingPunct="1"/>
            <a:endParaRPr lang="en-GB" altLang="en-US"/>
          </a:p>
        </p:txBody>
      </p:sp>
      <p:sp>
        <p:nvSpPr>
          <p:cNvPr id="23555" name="Rectangle 3"/>
          <p:cNvSpPr>
            <a:spLocks noGrp="1" noChangeArrowheads="1"/>
          </p:cNvSpPr>
          <p:nvPr>
            <p:ph type="title"/>
          </p:nvPr>
        </p:nvSpPr>
        <p:spPr bwMode="auto">
          <a:xfrm>
            <a:off x="514354" y="269875"/>
            <a:ext cx="8186730"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pPr eaLnBrk="1" hangingPunct="1"/>
            <a:r>
              <a:rPr lang="en-US" altLang="en-US" b="1" dirty="0" err="1">
                <a:solidFill>
                  <a:srgbClr val="0000FF"/>
                </a:solidFill>
                <a:latin typeface="Arial" charset="0"/>
                <a:ea typeface="Arial" charset="0"/>
                <a:cs typeface="Arial" charset="0"/>
              </a:rPr>
              <a:t>Lưu</a:t>
            </a:r>
            <a:r>
              <a:rPr lang="en-US" altLang="en-US" b="1" dirty="0">
                <a:solidFill>
                  <a:srgbClr val="0000FF"/>
                </a:solidFill>
                <a:latin typeface="Arial" charset="0"/>
                <a:ea typeface="Arial" charset="0"/>
                <a:cs typeface="Arial" charset="0"/>
              </a:rPr>
              <a:t> </a:t>
            </a:r>
            <a:r>
              <a:rPr lang="en-US" altLang="en-US" b="1" dirty="0" err="1">
                <a:solidFill>
                  <a:srgbClr val="0000FF"/>
                </a:solidFill>
                <a:latin typeface="Arial" charset="0"/>
                <a:ea typeface="Arial" charset="0"/>
                <a:cs typeface="Arial" charset="0"/>
              </a:rPr>
              <a:t>đồ</a:t>
            </a:r>
            <a:r>
              <a:rPr lang="en-US" altLang="en-US" b="1" dirty="0">
                <a:solidFill>
                  <a:srgbClr val="0000FF"/>
                </a:solidFill>
                <a:latin typeface="Arial" charset="0"/>
                <a:ea typeface="Arial" charset="0"/>
                <a:cs typeface="Arial" charset="0"/>
              </a:rPr>
              <a:t>: </a:t>
            </a:r>
            <a:r>
              <a:rPr lang="en-US" altLang="en-US" b="1" dirty="0" err="1">
                <a:solidFill>
                  <a:srgbClr val="0000FF"/>
                </a:solidFill>
                <a:latin typeface="Arial" charset="0"/>
                <a:ea typeface="Arial" charset="0"/>
                <a:cs typeface="Arial" charset="0"/>
              </a:rPr>
              <a:t>Bước</a:t>
            </a:r>
            <a:r>
              <a:rPr lang="en-US" altLang="en-US" b="1" dirty="0">
                <a:solidFill>
                  <a:srgbClr val="0000FF"/>
                </a:solidFill>
                <a:latin typeface="Arial" charset="0"/>
                <a:ea typeface="Arial" charset="0"/>
                <a:cs typeface="Arial" charset="0"/>
              </a:rPr>
              <a:t> 1	  </a:t>
            </a:r>
            <a:r>
              <a:rPr lang="en-US" altLang="en-US" b="1" dirty="0">
                <a:latin typeface="Arial" charset="0"/>
                <a:ea typeface="Arial" charset="0"/>
                <a:cs typeface="Arial" charset="0"/>
              </a:rPr>
              <a:t>Protocol Step 1		 </a:t>
            </a:r>
            <a:endParaRPr lang="en-US" altLang="en-US" b="1" dirty="0">
              <a:solidFill>
                <a:srgbClr val="0000FF"/>
              </a:solidFill>
              <a:latin typeface="Arial" charset="0"/>
              <a:ea typeface="Arial" charset="0"/>
              <a:cs typeface="Arial" charset="0"/>
            </a:endParaRPr>
          </a:p>
        </p:txBody>
      </p:sp>
      <p:sp>
        <p:nvSpPr>
          <p:cNvPr id="81925" name="Rectangle 5"/>
          <p:cNvSpPr>
            <a:spLocks noGrp="1" noChangeArrowheads="1"/>
          </p:cNvSpPr>
          <p:nvPr>
            <p:ph idx="1"/>
          </p:nvPr>
        </p:nvSpPr>
        <p:spPr/>
        <p:txBody>
          <a:bodyPr vert="horz" wrap="square" lIns="91440" tIns="45720" rIns="91440" bIns="45720" numCol="1" rtlCol="0" anchor="t" anchorCtr="0" compatLnSpc="1">
            <a:prstTxWarp prst="textNoShape">
              <a:avLst/>
            </a:prstTxWarp>
            <a:normAutofit/>
          </a:bodyPr>
          <a:lstStyle/>
          <a:p>
            <a:pPr eaLnBrk="1" hangingPunct="1">
              <a:lnSpc>
                <a:spcPct val="120000"/>
              </a:lnSpc>
              <a:buFontTx/>
              <a:buNone/>
              <a:defRPr/>
            </a:pPr>
            <a:r>
              <a:rPr lang="en-US" sz="2600" dirty="0" err="1">
                <a:solidFill>
                  <a:srgbClr val="0000FF"/>
                </a:solidFill>
                <a:latin typeface="Arial" charset="0"/>
                <a:ea typeface="Arial" charset="0"/>
                <a:cs typeface="Arial" charset="0"/>
              </a:rPr>
              <a:t>Lấy</a:t>
            </a: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ven</a:t>
            </a: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ngay</a:t>
            </a:r>
            <a:endParaRPr lang="en-US" sz="2600" dirty="0">
              <a:solidFill>
                <a:srgbClr val="0000FF"/>
              </a:solidFill>
              <a:latin typeface="Arial" charset="0"/>
              <a:ea typeface="Arial" charset="0"/>
              <a:cs typeface="Arial" charset="0"/>
            </a:endParaRPr>
          </a:p>
          <a:p>
            <a:pPr eaLnBrk="1" hangingPunct="1">
              <a:lnSpc>
                <a:spcPct val="120000"/>
              </a:lnSpc>
              <a:buFontTx/>
              <a:buNone/>
              <a:defRPr/>
            </a:pPr>
            <a:r>
              <a:rPr lang="en-US" sz="2200" dirty="0">
                <a:solidFill>
                  <a:srgbClr val="2E5796"/>
                </a:solidFill>
                <a:latin typeface="Arial" charset="0"/>
                <a:ea typeface="Arial" charset="0"/>
                <a:cs typeface="Arial" charset="0"/>
              </a:rPr>
              <a:t>Immediate IV access</a:t>
            </a:r>
          </a:p>
          <a:p>
            <a:pPr eaLnBrk="1" hangingPunct="1">
              <a:lnSpc>
                <a:spcPct val="120000"/>
              </a:lnSpc>
              <a:buFontTx/>
              <a:buChar char="•"/>
              <a:defRPr/>
            </a:pPr>
            <a:r>
              <a:rPr lang="en-US" sz="2600" dirty="0">
                <a:solidFill>
                  <a:srgbClr val="0000FF"/>
                </a:solidFill>
                <a:latin typeface="Arial" charset="0"/>
                <a:ea typeface="Arial" charset="0"/>
                <a:cs typeface="Arial" charset="0"/>
              </a:rPr>
              <a:t>Lorazepam 100mcg/kg</a:t>
            </a:r>
          </a:p>
          <a:p>
            <a:pPr eaLnBrk="1" hangingPunct="1">
              <a:lnSpc>
                <a:spcPct val="120000"/>
              </a:lnSpc>
              <a:buFontTx/>
              <a:buNone/>
              <a:defRPr/>
            </a:pP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hơn</a:t>
            </a:r>
            <a:r>
              <a:rPr lang="en-US" sz="2600" dirty="0">
                <a:solidFill>
                  <a:srgbClr val="0000FF"/>
                </a:solidFill>
                <a:latin typeface="Arial" charset="0"/>
                <a:ea typeface="Arial" charset="0"/>
                <a:cs typeface="Arial" charset="0"/>
              </a:rPr>
              <a:t> 30-60s</a:t>
            </a:r>
          </a:p>
          <a:p>
            <a:pPr eaLnBrk="1" hangingPunct="1">
              <a:lnSpc>
                <a:spcPct val="120000"/>
              </a:lnSpc>
              <a:buFontTx/>
              <a:buChar char="•"/>
              <a:defRPr/>
            </a:pPr>
            <a:r>
              <a:rPr lang="en-US" sz="2200" dirty="0">
                <a:latin typeface="Arial" charset="0"/>
                <a:ea typeface="Arial" charset="0"/>
                <a:cs typeface="Arial" charset="0"/>
              </a:rPr>
              <a:t>Lorazepam 100 mcg/kg</a:t>
            </a:r>
          </a:p>
          <a:p>
            <a:pPr eaLnBrk="1" hangingPunct="1">
              <a:lnSpc>
                <a:spcPct val="120000"/>
              </a:lnSpc>
              <a:buFontTx/>
              <a:buNone/>
              <a:defRPr/>
            </a:pPr>
            <a:r>
              <a:rPr lang="en-US" sz="2200" dirty="0">
                <a:latin typeface="Arial" charset="0"/>
                <a:ea typeface="Arial" charset="0"/>
                <a:cs typeface="Arial" charset="0"/>
              </a:rPr>
              <a:t>	over 30-60 secs</a:t>
            </a:r>
          </a:p>
        </p:txBody>
      </p:sp>
      <p:sp>
        <p:nvSpPr>
          <p:cNvPr id="81926" name="Rectangle 6"/>
          <p:cNvSpPr>
            <a:spLocks noGrp="1" noChangeArrowheads="1"/>
          </p:cNvSpPr>
          <p:nvPr>
            <p:ph sz="half" idx="4294967295"/>
          </p:nvPr>
        </p:nvSpPr>
        <p:spPr>
          <a:xfrm>
            <a:off x="4457474" y="1211263"/>
            <a:ext cx="4773612" cy="3190875"/>
          </a:xfrm>
          <a:prstGeom prst="rect">
            <a:avLst/>
          </a:prstGeom>
        </p:spPr>
        <p:txBody>
          <a:bodyPr vert="horz" wrap="square" lIns="91440" tIns="45720" rIns="91440" bIns="45720" numCol="1" rtlCol="0" anchor="t" anchorCtr="0" compatLnSpc="1">
            <a:prstTxWarp prst="textNoShape">
              <a:avLst/>
            </a:prstTxWarp>
            <a:normAutofit/>
          </a:bodyPr>
          <a:lstStyle/>
          <a:p>
            <a:pPr eaLnBrk="1" hangingPunct="1">
              <a:lnSpc>
                <a:spcPct val="120000"/>
              </a:lnSpc>
              <a:buFontTx/>
              <a:buNone/>
              <a:defRPr/>
            </a:pPr>
            <a:r>
              <a:rPr lang="en-US" sz="2600" dirty="0" err="1">
                <a:solidFill>
                  <a:srgbClr val="0000FF"/>
                </a:solidFill>
                <a:latin typeface="Arial" charset="0"/>
                <a:ea typeface="Arial" charset="0"/>
                <a:cs typeface="Arial" charset="0"/>
              </a:rPr>
              <a:t>Không</a:t>
            </a: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lấy</a:t>
            </a: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được</a:t>
            </a: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ven</a:t>
            </a:r>
            <a:endParaRPr lang="en-US" sz="2600" dirty="0">
              <a:solidFill>
                <a:srgbClr val="0000FF"/>
              </a:solidFill>
              <a:latin typeface="Arial" charset="0"/>
              <a:ea typeface="Arial" charset="0"/>
              <a:cs typeface="Arial" charset="0"/>
            </a:endParaRPr>
          </a:p>
          <a:p>
            <a:pPr eaLnBrk="1" hangingPunct="1">
              <a:lnSpc>
                <a:spcPct val="120000"/>
              </a:lnSpc>
              <a:buFontTx/>
              <a:buNone/>
              <a:defRPr/>
            </a:pPr>
            <a:r>
              <a:rPr lang="en-US" sz="2200" dirty="0">
                <a:solidFill>
                  <a:srgbClr val="2E5796"/>
                </a:solidFill>
                <a:latin typeface="Arial" charset="0"/>
                <a:ea typeface="Arial" charset="0"/>
                <a:cs typeface="Arial" charset="0"/>
              </a:rPr>
              <a:t>No IV access</a:t>
            </a:r>
            <a:endParaRPr lang="en-US" sz="2200" dirty="0">
              <a:solidFill>
                <a:srgbClr val="0000FF"/>
              </a:solidFill>
              <a:latin typeface="Arial" charset="0"/>
              <a:ea typeface="Arial" charset="0"/>
              <a:cs typeface="Arial" charset="0"/>
            </a:endParaRPr>
          </a:p>
          <a:p>
            <a:pPr eaLnBrk="1" hangingPunct="1">
              <a:lnSpc>
                <a:spcPct val="120000"/>
              </a:lnSpc>
              <a:buFontTx/>
              <a:buChar char="•"/>
              <a:defRPr/>
            </a:pPr>
            <a:r>
              <a:rPr lang="en-US" sz="2600" dirty="0">
                <a:solidFill>
                  <a:srgbClr val="0000FF"/>
                </a:solidFill>
                <a:latin typeface="Arial" charset="0"/>
                <a:ea typeface="Arial" charset="0"/>
                <a:cs typeface="Arial" charset="0"/>
              </a:rPr>
              <a:t>Midazolam </a:t>
            </a:r>
            <a:r>
              <a:rPr lang="en-US" sz="2600" dirty="0" err="1">
                <a:solidFill>
                  <a:srgbClr val="0000FF"/>
                </a:solidFill>
                <a:latin typeface="Arial" charset="0"/>
                <a:ea typeface="Arial" charset="0"/>
                <a:cs typeface="Arial" charset="0"/>
              </a:rPr>
              <a:t>nhỏ</a:t>
            </a: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miệng</a:t>
            </a: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hoặc</a:t>
            </a:r>
            <a:r>
              <a:rPr lang="en-US" sz="2600" dirty="0">
                <a:solidFill>
                  <a:srgbClr val="0000FF"/>
                </a:solidFill>
                <a:latin typeface="Arial" charset="0"/>
                <a:ea typeface="Arial" charset="0"/>
                <a:cs typeface="Arial" charset="0"/>
              </a:rPr>
              <a:t> diazepam </a:t>
            </a:r>
            <a:r>
              <a:rPr lang="en-US" sz="2600" dirty="0" err="1">
                <a:solidFill>
                  <a:srgbClr val="0000FF"/>
                </a:solidFill>
                <a:latin typeface="Arial" charset="0"/>
                <a:ea typeface="Arial" charset="0"/>
                <a:cs typeface="Arial" charset="0"/>
              </a:rPr>
              <a:t>hậu</a:t>
            </a: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môn</a:t>
            </a:r>
            <a:r>
              <a:rPr lang="en-US" sz="2600" dirty="0">
                <a:solidFill>
                  <a:srgbClr val="0000FF"/>
                </a:solidFill>
                <a:latin typeface="Arial" charset="0"/>
                <a:ea typeface="Arial" charset="0"/>
                <a:cs typeface="Arial" charset="0"/>
              </a:rPr>
              <a:t> 0.5mg/kg</a:t>
            </a:r>
          </a:p>
          <a:p>
            <a:pPr eaLnBrk="1" hangingPunct="1">
              <a:lnSpc>
                <a:spcPct val="120000"/>
              </a:lnSpc>
              <a:buFontTx/>
              <a:buChar char="•"/>
              <a:defRPr/>
            </a:pPr>
            <a:r>
              <a:rPr lang="en-US" sz="2200" dirty="0">
                <a:latin typeface="Arial" charset="0"/>
                <a:ea typeface="Arial" charset="0"/>
                <a:cs typeface="Arial" charset="0"/>
              </a:rPr>
              <a:t>Buccal midazolam or rectal diazepam 0.5mg/kg </a:t>
            </a:r>
          </a:p>
        </p:txBody>
      </p:sp>
      <p:sp>
        <p:nvSpPr>
          <p:cNvPr id="23558" name="Text Box 8"/>
          <p:cNvSpPr txBox="1">
            <a:spLocks noChangeArrowheads="1"/>
          </p:cNvSpPr>
          <p:nvPr/>
        </p:nvSpPr>
        <p:spPr bwMode="auto">
          <a:xfrm>
            <a:off x="827088" y="5111751"/>
            <a:ext cx="756126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charset="0"/>
                <a:ea typeface="MS PGothic" charset="-128"/>
              </a:defRPr>
            </a:lvl1pPr>
            <a:lvl2pPr marL="742950" indent="-285750" eaLnBrk="0" hangingPunct="0">
              <a:defRPr sz="2400">
                <a:solidFill>
                  <a:schemeClr val="tx1"/>
                </a:solidFill>
                <a:latin typeface="Tahoma" charset="0"/>
                <a:ea typeface="MS PGothic" charset="-128"/>
              </a:defRPr>
            </a:lvl2pPr>
            <a:lvl3pPr marL="1143000" indent="-228600" eaLnBrk="0" hangingPunct="0">
              <a:defRPr sz="2400">
                <a:solidFill>
                  <a:schemeClr val="tx1"/>
                </a:solidFill>
                <a:latin typeface="Tahoma" charset="0"/>
                <a:ea typeface="MS PGothic" charset="-128"/>
              </a:defRPr>
            </a:lvl3pPr>
            <a:lvl4pPr marL="1600200" indent="-228600" eaLnBrk="0" hangingPunct="0">
              <a:defRPr sz="2400">
                <a:solidFill>
                  <a:schemeClr val="tx1"/>
                </a:solidFill>
                <a:latin typeface="Tahoma" charset="0"/>
                <a:ea typeface="MS PGothic" charset="-128"/>
              </a:defRPr>
            </a:lvl4pPr>
            <a:lvl5pPr marL="2057400" indent="-228600" eaLnBrk="0" hangingPunct="0">
              <a:defRPr sz="2400">
                <a:solidFill>
                  <a:schemeClr val="tx1"/>
                </a:solidFill>
                <a:latin typeface="Tahoma" charset="0"/>
                <a:ea typeface="MS PGothic" charset="-128"/>
              </a:defRPr>
            </a:lvl5pPr>
            <a:lvl6pPr marL="2514600" indent="-228600" eaLnBrk="0" fontAlgn="base" hangingPunct="0">
              <a:spcBef>
                <a:spcPct val="0"/>
              </a:spcBef>
              <a:spcAft>
                <a:spcPct val="0"/>
              </a:spcAft>
              <a:defRPr sz="2400">
                <a:solidFill>
                  <a:schemeClr val="tx1"/>
                </a:solidFill>
                <a:latin typeface="Tahoma" charset="0"/>
                <a:ea typeface="MS PGothic" charset="-128"/>
              </a:defRPr>
            </a:lvl6pPr>
            <a:lvl7pPr marL="2971800" indent="-228600" eaLnBrk="0" fontAlgn="base" hangingPunct="0">
              <a:spcBef>
                <a:spcPct val="0"/>
              </a:spcBef>
              <a:spcAft>
                <a:spcPct val="0"/>
              </a:spcAft>
              <a:defRPr sz="2400">
                <a:solidFill>
                  <a:schemeClr val="tx1"/>
                </a:solidFill>
                <a:latin typeface="Tahoma" charset="0"/>
                <a:ea typeface="MS PGothic" charset="-128"/>
              </a:defRPr>
            </a:lvl7pPr>
            <a:lvl8pPr marL="3429000" indent="-228600" eaLnBrk="0" fontAlgn="base" hangingPunct="0">
              <a:spcBef>
                <a:spcPct val="0"/>
              </a:spcBef>
              <a:spcAft>
                <a:spcPct val="0"/>
              </a:spcAft>
              <a:defRPr sz="2400">
                <a:solidFill>
                  <a:schemeClr val="tx1"/>
                </a:solidFill>
                <a:latin typeface="Tahoma" charset="0"/>
                <a:ea typeface="MS PGothic" charset="-128"/>
              </a:defRPr>
            </a:lvl8pPr>
            <a:lvl9pPr marL="3886200" indent="-228600" eaLnBrk="0" fontAlgn="base" hangingPunct="0">
              <a:spcBef>
                <a:spcPct val="0"/>
              </a:spcBef>
              <a:spcAft>
                <a:spcPct val="0"/>
              </a:spcAft>
              <a:defRPr sz="2400">
                <a:solidFill>
                  <a:schemeClr val="tx1"/>
                </a:solidFill>
                <a:latin typeface="Tahoma" charset="0"/>
                <a:ea typeface="MS PGothic" charset="-128"/>
              </a:defRPr>
            </a:lvl9pPr>
          </a:lstStyle>
          <a:p>
            <a:pPr algn="ctr" eaLnBrk="1" hangingPunct="1">
              <a:spcBef>
                <a:spcPct val="50000"/>
              </a:spcBef>
            </a:pPr>
            <a:r>
              <a:rPr lang="en-US" altLang="en-US" sz="2800" dirty="0">
                <a:solidFill>
                  <a:srgbClr val="0000FF"/>
                </a:solidFill>
                <a:latin typeface="Arial" charset="0"/>
                <a:ea typeface="Arial" charset="0"/>
                <a:cs typeface="Arial" charset="0"/>
              </a:rPr>
              <a:t>Cho </a:t>
            </a:r>
            <a:r>
              <a:rPr lang="en-US" altLang="en-US" sz="2800" dirty="0" err="1">
                <a:solidFill>
                  <a:srgbClr val="0000FF"/>
                </a:solidFill>
                <a:latin typeface="Arial" charset="0"/>
                <a:ea typeface="Arial" charset="0"/>
                <a:cs typeface="Arial" charset="0"/>
              </a:rPr>
              <a:t>phép</a:t>
            </a:r>
            <a:r>
              <a:rPr lang="en-US" altLang="en-US" sz="2800" dirty="0">
                <a:solidFill>
                  <a:srgbClr val="0000FF"/>
                </a:solidFill>
                <a:latin typeface="Arial" charset="0"/>
                <a:ea typeface="Arial" charset="0"/>
                <a:cs typeface="Arial" charset="0"/>
              </a:rPr>
              <a:t> 10 </a:t>
            </a:r>
            <a:r>
              <a:rPr lang="en-US" altLang="en-US" sz="2800" dirty="0" err="1">
                <a:solidFill>
                  <a:srgbClr val="0000FF"/>
                </a:solidFill>
                <a:latin typeface="Arial" charset="0"/>
                <a:ea typeface="Arial" charset="0"/>
                <a:cs typeface="Arial" charset="0"/>
              </a:rPr>
              <a:t>phút</a:t>
            </a:r>
            <a:r>
              <a:rPr lang="en-US" altLang="en-US" sz="2800" dirty="0">
                <a:solidFill>
                  <a:srgbClr val="0000FF"/>
                </a:solidFill>
                <a:latin typeface="Arial" charset="0"/>
                <a:ea typeface="Arial" charset="0"/>
                <a:cs typeface="Arial" charset="0"/>
              </a:rPr>
              <a:t> </a:t>
            </a:r>
            <a:r>
              <a:rPr lang="en-US" altLang="en-US" sz="2800" dirty="0" err="1">
                <a:solidFill>
                  <a:srgbClr val="0000FF"/>
                </a:solidFill>
                <a:latin typeface="Arial" charset="0"/>
                <a:ea typeface="Arial" charset="0"/>
                <a:cs typeface="Arial" charset="0"/>
              </a:rPr>
              <a:t>để</a:t>
            </a:r>
            <a:r>
              <a:rPr lang="en-US" altLang="en-US" sz="2800" dirty="0">
                <a:solidFill>
                  <a:srgbClr val="0000FF"/>
                </a:solidFill>
                <a:latin typeface="Arial" charset="0"/>
                <a:ea typeface="Arial" charset="0"/>
                <a:cs typeface="Arial" charset="0"/>
              </a:rPr>
              <a:t> </a:t>
            </a:r>
            <a:r>
              <a:rPr lang="en-US" altLang="en-US" sz="2800" dirty="0" err="1">
                <a:solidFill>
                  <a:srgbClr val="0000FF"/>
                </a:solidFill>
                <a:latin typeface="Arial" charset="0"/>
                <a:ea typeface="Arial" charset="0"/>
                <a:cs typeface="Arial" charset="0"/>
              </a:rPr>
              <a:t>chờ</a:t>
            </a:r>
            <a:r>
              <a:rPr lang="en-US" altLang="en-US" sz="2800" dirty="0">
                <a:solidFill>
                  <a:srgbClr val="0000FF"/>
                </a:solidFill>
                <a:latin typeface="Arial" charset="0"/>
                <a:ea typeface="Arial" charset="0"/>
                <a:cs typeface="Arial" charset="0"/>
              </a:rPr>
              <a:t> </a:t>
            </a:r>
            <a:r>
              <a:rPr lang="en-US" altLang="en-US" sz="2800" dirty="0" err="1">
                <a:solidFill>
                  <a:srgbClr val="0000FF"/>
                </a:solidFill>
                <a:latin typeface="Arial" charset="0"/>
                <a:ea typeface="Arial" charset="0"/>
                <a:cs typeface="Arial" charset="0"/>
              </a:rPr>
              <a:t>tác</a:t>
            </a:r>
            <a:r>
              <a:rPr lang="en-US" altLang="en-US" sz="2800" dirty="0">
                <a:solidFill>
                  <a:srgbClr val="0000FF"/>
                </a:solidFill>
                <a:latin typeface="Arial" charset="0"/>
                <a:ea typeface="Arial" charset="0"/>
                <a:cs typeface="Arial" charset="0"/>
              </a:rPr>
              <a:t> </a:t>
            </a:r>
            <a:r>
              <a:rPr lang="en-US" altLang="en-US" sz="2800" dirty="0" err="1">
                <a:solidFill>
                  <a:srgbClr val="0000FF"/>
                </a:solidFill>
                <a:latin typeface="Arial" charset="0"/>
                <a:ea typeface="Arial" charset="0"/>
                <a:cs typeface="Arial" charset="0"/>
              </a:rPr>
              <a:t>dụng</a:t>
            </a:r>
            <a:r>
              <a:rPr lang="en-US" altLang="en-US" sz="2800" dirty="0">
                <a:solidFill>
                  <a:srgbClr val="0000FF"/>
                </a:solidFill>
                <a:latin typeface="Arial" charset="0"/>
                <a:ea typeface="Arial" charset="0"/>
                <a:cs typeface="Arial" charset="0"/>
              </a:rPr>
              <a:t> </a:t>
            </a:r>
            <a:r>
              <a:rPr lang="en-US" altLang="en-US" sz="2800" dirty="0" err="1">
                <a:solidFill>
                  <a:srgbClr val="0000FF"/>
                </a:solidFill>
                <a:latin typeface="Arial" charset="0"/>
                <a:ea typeface="Arial" charset="0"/>
                <a:cs typeface="Arial" charset="0"/>
              </a:rPr>
              <a:t>của</a:t>
            </a:r>
            <a:r>
              <a:rPr lang="en-US" altLang="en-US" sz="2800" dirty="0">
                <a:solidFill>
                  <a:srgbClr val="0000FF"/>
                </a:solidFill>
                <a:latin typeface="Arial" charset="0"/>
                <a:ea typeface="Arial" charset="0"/>
                <a:cs typeface="Arial" charset="0"/>
              </a:rPr>
              <a:t> </a:t>
            </a:r>
            <a:r>
              <a:rPr lang="en-US" altLang="en-US" sz="2800" dirty="0" err="1">
                <a:solidFill>
                  <a:srgbClr val="0000FF"/>
                </a:solidFill>
                <a:latin typeface="Arial" charset="0"/>
                <a:ea typeface="Arial" charset="0"/>
                <a:cs typeface="Arial" charset="0"/>
              </a:rPr>
              <a:t>thuốc</a:t>
            </a:r>
            <a:endParaRPr lang="en-US" altLang="en-US" sz="2800" dirty="0">
              <a:solidFill>
                <a:srgbClr val="0000FF"/>
              </a:solidFill>
              <a:latin typeface="Arial" charset="0"/>
              <a:ea typeface="Arial" charset="0"/>
              <a:cs typeface="Arial" charset="0"/>
            </a:endParaRPr>
          </a:p>
          <a:p>
            <a:pPr algn="ctr" eaLnBrk="1" hangingPunct="1">
              <a:spcBef>
                <a:spcPct val="50000"/>
              </a:spcBef>
            </a:pPr>
            <a:r>
              <a:rPr lang="en-US" altLang="en-US" dirty="0">
                <a:solidFill>
                  <a:srgbClr val="2E5796"/>
                </a:solidFill>
                <a:latin typeface="Arial" charset="0"/>
                <a:ea typeface="Arial" charset="0"/>
                <a:cs typeface="Arial" charset="0"/>
              </a:rPr>
              <a:t>Allow 10 minutes for drug action</a:t>
            </a:r>
          </a:p>
        </p:txBody>
      </p:sp>
    </p:spTree>
    <p:extLst>
      <p:ext uri="{BB962C8B-B14F-4D97-AF65-F5344CB8AC3E}">
        <p14:creationId xmlns:p14="http://schemas.microsoft.com/office/powerpoint/2010/main" val="1838337097"/>
      </p:ext>
    </p:extLst>
  </p:cSld>
  <p:clrMapOvr>
    <a:masterClrMapping/>
  </p:clrMapOvr>
  <p:transition spd="med">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b="1" dirty="0" err="1">
                <a:solidFill>
                  <a:srgbClr val="0070C0"/>
                </a:solidFill>
                <a:latin typeface="Arial" charset="0"/>
                <a:ea typeface="Arial" charset="0"/>
                <a:cs typeface="Arial" charset="0"/>
              </a:rPr>
              <a:t>Lưu</a:t>
            </a:r>
            <a:r>
              <a:rPr lang="en-US" altLang="en-US" b="1" dirty="0">
                <a:solidFill>
                  <a:srgbClr val="0070C0"/>
                </a:solidFill>
                <a:latin typeface="Arial" charset="0"/>
                <a:ea typeface="Arial" charset="0"/>
                <a:cs typeface="Arial" charset="0"/>
              </a:rPr>
              <a:t> </a:t>
            </a:r>
            <a:r>
              <a:rPr lang="en-US" altLang="en-US" b="1" dirty="0" err="1">
                <a:solidFill>
                  <a:srgbClr val="0070C0"/>
                </a:solidFill>
                <a:latin typeface="Arial" charset="0"/>
                <a:ea typeface="Arial" charset="0"/>
                <a:cs typeface="Arial" charset="0"/>
              </a:rPr>
              <a:t>đồ</a:t>
            </a:r>
            <a:r>
              <a:rPr lang="en-US" altLang="en-US" b="1" dirty="0">
                <a:solidFill>
                  <a:srgbClr val="0070C0"/>
                </a:solidFill>
                <a:latin typeface="Arial" charset="0"/>
                <a:ea typeface="Arial" charset="0"/>
                <a:cs typeface="Arial" charset="0"/>
              </a:rPr>
              <a:t> </a:t>
            </a:r>
            <a:r>
              <a:rPr lang="en-US" altLang="en-US" b="1" dirty="0" err="1">
                <a:solidFill>
                  <a:srgbClr val="0070C0"/>
                </a:solidFill>
                <a:latin typeface="Arial" charset="0"/>
                <a:ea typeface="Arial" charset="0"/>
                <a:cs typeface="Arial" charset="0"/>
              </a:rPr>
              <a:t>bước</a:t>
            </a:r>
            <a:r>
              <a:rPr lang="en-US" altLang="en-US" b="1" dirty="0">
                <a:solidFill>
                  <a:srgbClr val="0070C0"/>
                </a:solidFill>
                <a:latin typeface="Arial" charset="0"/>
                <a:ea typeface="Arial" charset="0"/>
                <a:cs typeface="Arial" charset="0"/>
              </a:rPr>
              <a:t> 2</a:t>
            </a:r>
            <a:r>
              <a:rPr lang="en-US" altLang="en-US" b="1" dirty="0">
                <a:latin typeface="Arial" charset="0"/>
                <a:ea typeface="Arial" charset="0"/>
                <a:cs typeface="Arial" charset="0"/>
              </a:rPr>
              <a:t>	    Protocol Step 2 </a:t>
            </a:r>
            <a:endParaRPr lang="en-US" altLang="en-US" b="1" dirty="0">
              <a:solidFill>
                <a:srgbClr val="0000FF"/>
              </a:solidFill>
              <a:latin typeface="Arial" charset="0"/>
              <a:ea typeface="Arial" charset="0"/>
              <a:cs typeface="Arial" charset="0"/>
            </a:endParaRPr>
          </a:p>
        </p:txBody>
      </p:sp>
      <p:sp>
        <p:nvSpPr>
          <p:cNvPr id="97283" name="Rectangle 3"/>
          <p:cNvSpPr>
            <a:spLocks noGrp="1" noChangeArrowheads="1"/>
          </p:cNvSpPr>
          <p:nvPr>
            <p:ph idx="1"/>
          </p:nvPr>
        </p:nvSpPr>
        <p:spPr>
          <a:xfrm>
            <a:off x="249858" y="1226167"/>
            <a:ext cx="8126416" cy="4762504"/>
          </a:xfrm>
        </p:spPr>
        <p:txBody>
          <a:bodyPr vert="horz" wrap="square" lIns="91440" tIns="45720" rIns="91440" bIns="45720" numCol="1" rtlCol="0" anchor="t" anchorCtr="0" compatLnSpc="1">
            <a:prstTxWarp prst="textNoShape">
              <a:avLst/>
            </a:prstTxWarp>
            <a:noAutofit/>
          </a:bodyPr>
          <a:lstStyle/>
          <a:p>
            <a:pPr eaLnBrk="1" hangingPunct="1">
              <a:lnSpc>
                <a:spcPct val="90000"/>
              </a:lnSpc>
              <a:buFontTx/>
              <a:buNone/>
              <a:defRPr/>
            </a:pPr>
            <a:r>
              <a:rPr lang="en-US" sz="2200" dirty="0" err="1">
                <a:solidFill>
                  <a:srgbClr val="0000FF"/>
                </a:solidFill>
                <a:latin typeface="Arial" charset="0"/>
                <a:ea typeface="Arial" charset="0"/>
                <a:cs typeface="Arial" charset="0"/>
              </a:rPr>
              <a:t>Nếu</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không</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có</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ven</a:t>
            </a:r>
            <a:endParaRPr lang="en-US" sz="2200" dirty="0">
              <a:solidFill>
                <a:srgbClr val="0000FF"/>
              </a:solidFill>
              <a:latin typeface="Arial" charset="0"/>
              <a:ea typeface="Arial" charset="0"/>
              <a:cs typeface="Arial" charset="0"/>
            </a:endParaRPr>
          </a:p>
          <a:p>
            <a:pPr eaLnBrk="1" hangingPunct="1">
              <a:lnSpc>
                <a:spcPct val="90000"/>
              </a:lnSpc>
              <a:buFontTx/>
              <a:buNone/>
              <a:defRPr/>
            </a:pPr>
            <a:r>
              <a:rPr lang="en-US" sz="2200" dirty="0">
                <a:solidFill>
                  <a:srgbClr val="2E5796"/>
                </a:solidFill>
                <a:latin typeface="Arial" charset="0"/>
                <a:ea typeface="Arial" charset="0"/>
                <a:cs typeface="Arial" charset="0"/>
              </a:rPr>
              <a:t>If no IV access</a:t>
            </a:r>
          </a:p>
          <a:p>
            <a:pPr eaLnBrk="1" hangingPunct="1">
              <a:lnSpc>
                <a:spcPct val="90000"/>
              </a:lnSpc>
              <a:buFontTx/>
              <a:buChar char="•"/>
              <a:defRPr/>
            </a:pPr>
            <a:r>
              <a:rPr lang="en-US" sz="2200" dirty="0" err="1">
                <a:solidFill>
                  <a:srgbClr val="0000FF"/>
                </a:solidFill>
                <a:latin typeface="Arial" charset="0"/>
                <a:ea typeface="Arial" charset="0"/>
                <a:cs typeface="Arial" charset="0"/>
              </a:rPr>
              <a:t>Lấy</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đường</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truyền</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trong</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xương</a:t>
            </a:r>
            <a:endParaRPr lang="en-US" sz="2200" dirty="0">
              <a:solidFill>
                <a:srgbClr val="0000FF"/>
              </a:solidFill>
              <a:latin typeface="Arial" charset="0"/>
              <a:ea typeface="Arial" charset="0"/>
              <a:cs typeface="Arial" charset="0"/>
            </a:endParaRPr>
          </a:p>
          <a:p>
            <a:pPr eaLnBrk="1" hangingPunct="1">
              <a:lnSpc>
                <a:spcPct val="90000"/>
              </a:lnSpc>
              <a:buFontTx/>
              <a:buChar char="•"/>
              <a:defRPr/>
            </a:pPr>
            <a:r>
              <a:rPr lang="en-US" sz="2200" dirty="0">
                <a:latin typeface="Arial" charset="0"/>
                <a:ea typeface="Arial" charset="0"/>
                <a:cs typeface="Arial" charset="0"/>
              </a:rPr>
              <a:t>Obtain IO access</a:t>
            </a:r>
          </a:p>
          <a:p>
            <a:pPr eaLnBrk="1" hangingPunct="1">
              <a:lnSpc>
                <a:spcPct val="90000"/>
              </a:lnSpc>
              <a:buFontTx/>
              <a:buNone/>
              <a:defRPr/>
            </a:pPr>
            <a:r>
              <a:rPr lang="en-US" sz="2200" dirty="0" err="1">
                <a:solidFill>
                  <a:srgbClr val="2E5796"/>
                </a:solidFill>
                <a:latin typeface="Arial" charset="0"/>
                <a:ea typeface="Arial" charset="0"/>
                <a:cs typeface="Arial" charset="0"/>
              </a:rPr>
              <a:t>Truyền</a:t>
            </a:r>
            <a:r>
              <a:rPr lang="en-US" sz="2200" dirty="0">
                <a:solidFill>
                  <a:srgbClr val="2E5796"/>
                </a:solidFill>
                <a:latin typeface="Arial" charset="0"/>
                <a:ea typeface="Arial" charset="0"/>
                <a:cs typeface="Arial" charset="0"/>
              </a:rPr>
              <a:t> TM </a:t>
            </a:r>
            <a:r>
              <a:rPr lang="en-US" sz="2200" dirty="0" err="1">
                <a:solidFill>
                  <a:srgbClr val="2E5796"/>
                </a:solidFill>
                <a:latin typeface="Arial" charset="0"/>
                <a:ea typeface="Arial" charset="0"/>
                <a:cs typeface="Arial" charset="0"/>
              </a:rPr>
              <a:t>hoặc</a:t>
            </a:r>
            <a:r>
              <a:rPr lang="en-US" sz="2200" dirty="0">
                <a:solidFill>
                  <a:srgbClr val="2E5796"/>
                </a:solidFill>
                <a:latin typeface="Arial" charset="0"/>
                <a:ea typeface="Arial" charset="0"/>
                <a:cs typeface="Arial" charset="0"/>
              </a:rPr>
              <a:t> </a:t>
            </a:r>
            <a:r>
              <a:rPr lang="en-US" sz="2200" dirty="0" err="1">
                <a:solidFill>
                  <a:srgbClr val="2E5796"/>
                </a:solidFill>
                <a:latin typeface="Arial" charset="0"/>
                <a:ea typeface="Arial" charset="0"/>
                <a:cs typeface="Arial" charset="0"/>
              </a:rPr>
              <a:t>tuỷ</a:t>
            </a:r>
            <a:r>
              <a:rPr lang="en-US" sz="2200" dirty="0">
                <a:solidFill>
                  <a:srgbClr val="2E5796"/>
                </a:solidFill>
                <a:latin typeface="Arial" charset="0"/>
                <a:ea typeface="Arial" charset="0"/>
                <a:cs typeface="Arial" charset="0"/>
              </a:rPr>
              <a:t> </a:t>
            </a:r>
            <a:r>
              <a:rPr lang="en-US" sz="2200" dirty="0" err="1">
                <a:solidFill>
                  <a:srgbClr val="2E5796"/>
                </a:solidFill>
                <a:latin typeface="Arial" charset="0"/>
                <a:ea typeface="Arial" charset="0"/>
                <a:cs typeface="Arial" charset="0"/>
              </a:rPr>
              <a:t>xương</a:t>
            </a:r>
            <a:endParaRPr lang="en-US" sz="2200" dirty="0">
              <a:solidFill>
                <a:srgbClr val="2E5796"/>
              </a:solidFill>
              <a:latin typeface="Arial" charset="0"/>
              <a:ea typeface="Arial" charset="0"/>
              <a:cs typeface="Arial" charset="0"/>
            </a:endParaRPr>
          </a:p>
          <a:p>
            <a:pPr eaLnBrk="1" hangingPunct="1">
              <a:lnSpc>
                <a:spcPct val="90000"/>
              </a:lnSpc>
              <a:buFontTx/>
              <a:buNone/>
              <a:defRPr/>
            </a:pPr>
            <a:r>
              <a:rPr lang="en-US" sz="2200" dirty="0">
                <a:solidFill>
                  <a:srgbClr val="2E5796"/>
                </a:solidFill>
                <a:latin typeface="Arial" charset="0"/>
                <a:ea typeface="Arial" charset="0"/>
                <a:cs typeface="Arial" charset="0"/>
              </a:rPr>
              <a:t>IV/IO access</a:t>
            </a:r>
          </a:p>
          <a:p>
            <a:pPr eaLnBrk="1" hangingPunct="1">
              <a:lnSpc>
                <a:spcPct val="90000"/>
              </a:lnSpc>
              <a:buFontTx/>
              <a:buChar char="•"/>
              <a:defRPr/>
            </a:pPr>
            <a:r>
              <a:rPr lang="en-US" sz="2200" dirty="0" err="1">
                <a:solidFill>
                  <a:srgbClr val="0000FF"/>
                </a:solidFill>
                <a:latin typeface="Arial" charset="0"/>
                <a:ea typeface="Arial" charset="0"/>
                <a:cs typeface="Arial" charset="0"/>
              </a:rPr>
              <a:t>Liều</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Lorazepam</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lần</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hai</a:t>
            </a:r>
            <a:r>
              <a:rPr lang="en-US" sz="2200" dirty="0">
                <a:solidFill>
                  <a:srgbClr val="0000FF"/>
                </a:solidFill>
                <a:latin typeface="Arial" charset="0"/>
                <a:ea typeface="Arial" charset="0"/>
                <a:cs typeface="Arial" charset="0"/>
              </a:rPr>
              <a:t> 100mcg/kg </a:t>
            </a:r>
            <a:r>
              <a:rPr lang="en-US" sz="2200" dirty="0" err="1">
                <a:solidFill>
                  <a:srgbClr val="0000FF"/>
                </a:solidFill>
                <a:latin typeface="Arial" charset="0"/>
                <a:ea typeface="Arial" charset="0"/>
                <a:cs typeface="Arial" charset="0"/>
              </a:rPr>
              <a:t>trong</a:t>
            </a:r>
            <a:r>
              <a:rPr lang="en-US" sz="2200" dirty="0">
                <a:solidFill>
                  <a:srgbClr val="0000FF"/>
                </a:solidFill>
                <a:latin typeface="Arial" charset="0"/>
                <a:ea typeface="Arial" charset="0"/>
                <a:cs typeface="Arial" charset="0"/>
              </a:rPr>
              <a:t> </a:t>
            </a:r>
            <a:r>
              <a:rPr lang="en-US" sz="2200" dirty="0" err="1">
                <a:solidFill>
                  <a:srgbClr val="0000FF"/>
                </a:solidFill>
                <a:latin typeface="Arial" charset="0"/>
                <a:ea typeface="Arial" charset="0"/>
                <a:cs typeface="Arial" charset="0"/>
              </a:rPr>
              <a:t>hơn</a:t>
            </a:r>
            <a:r>
              <a:rPr lang="en-US" sz="2200" dirty="0">
                <a:solidFill>
                  <a:srgbClr val="0000FF"/>
                </a:solidFill>
                <a:latin typeface="Arial" charset="0"/>
                <a:ea typeface="Arial" charset="0"/>
                <a:cs typeface="Arial" charset="0"/>
              </a:rPr>
              <a:t> 30-60s</a:t>
            </a:r>
          </a:p>
          <a:p>
            <a:pPr eaLnBrk="1" hangingPunct="1">
              <a:lnSpc>
                <a:spcPct val="90000"/>
              </a:lnSpc>
              <a:buFontTx/>
              <a:buChar char="•"/>
              <a:defRPr/>
            </a:pPr>
            <a:r>
              <a:rPr lang="en-US" sz="2200" dirty="0">
                <a:latin typeface="Arial" charset="0"/>
                <a:ea typeface="Arial" charset="0"/>
                <a:cs typeface="Arial" charset="0"/>
              </a:rPr>
              <a:t>2nd dose of </a:t>
            </a:r>
            <a:r>
              <a:rPr lang="en-US" sz="2200" dirty="0" err="1">
                <a:latin typeface="Arial" charset="0"/>
                <a:ea typeface="Arial" charset="0"/>
                <a:cs typeface="Arial" charset="0"/>
              </a:rPr>
              <a:t>lorazepam</a:t>
            </a:r>
            <a:r>
              <a:rPr lang="en-US" sz="2200" dirty="0">
                <a:latin typeface="Arial" charset="0"/>
                <a:ea typeface="Arial" charset="0"/>
                <a:cs typeface="Arial" charset="0"/>
              </a:rPr>
              <a:t> 100mcg/kg over 30-60 </a:t>
            </a:r>
            <a:r>
              <a:rPr lang="en-US" sz="2200" dirty="0" err="1">
                <a:latin typeface="Arial" charset="0"/>
                <a:ea typeface="Arial" charset="0"/>
                <a:cs typeface="Arial" charset="0"/>
              </a:rPr>
              <a:t>secs</a:t>
            </a:r>
            <a:endParaRPr lang="en-US" sz="2200" dirty="0">
              <a:latin typeface="Arial" charset="0"/>
              <a:ea typeface="Arial" charset="0"/>
              <a:cs typeface="Arial" charset="0"/>
            </a:endParaRPr>
          </a:p>
          <a:p>
            <a:pPr eaLnBrk="1" hangingPunct="1">
              <a:lnSpc>
                <a:spcPct val="90000"/>
              </a:lnSpc>
              <a:buFontTx/>
              <a:buNone/>
              <a:defRPr/>
            </a:pPr>
            <a:endParaRPr lang="en-US" sz="2200" dirty="0">
              <a:solidFill>
                <a:srgbClr val="FF0000"/>
              </a:solidFill>
              <a:latin typeface="Arial" charset="0"/>
              <a:ea typeface="Arial" charset="0"/>
              <a:cs typeface="Arial" charset="0"/>
            </a:endParaRPr>
          </a:p>
        </p:txBody>
      </p:sp>
      <p:sp>
        <p:nvSpPr>
          <p:cNvPr id="24580" name="Text Box 5"/>
          <p:cNvSpPr txBox="1">
            <a:spLocks noChangeArrowheads="1"/>
          </p:cNvSpPr>
          <p:nvPr/>
        </p:nvSpPr>
        <p:spPr bwMode="auto">
          <a:xfrm>
            <a:off x="2391742" y="5582271"/>
            <a:ext cx="6502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charset="0"/>
                <a:ea typeface="MS PGothic" charset="-128"/>
              </a:defRPr>
            </a:lvl1pPr>
            <a:lvl2pPr marL="742950" indent="-285750" eaLnBrk="0" hangingPunct="0">
              <a:defRPr sz="2400">
                <a:solidFill>
                  <a:schemeClr val="tx1"/>
                </a:solidFill>
                <a:latin typeface="Tahoma" charset="0"/>
                <a:ea typeface="MS PGothic" charset="-128"/>
              </a:defRPr>
            </a:lvl2pPr>
            <a:lvl3pPr marL="1143000" indent="-228600" eaLnBrk="0" hangingPunct="0">
              <a:defRPr sz="2400">
                <a:solidFill>
                  <a:schemeClr val="tx1"/>
                </a:solidFill>
                <a:latin typeface="Tahoma" charset="0"/>
                <a:ea typeface="MS PGothic" charset="-128"/>
              </a:defRPr>
            </a:lvl3pPr>
            <a:lvl4pPr marL="1600200" indent="-228600" eaLnBrk="0" hangingPunct="0">
              <a:defRPr sz="2400">
                <a:solidFill>
                  <a:schemeClr val="tx1"/>
                </a:solidFill>
                <a:latin typeface="Tahoma" charset="0"/>
                <a:ea typeface="MS PGothic" charset="-128"/>
              </a:defRPr>
            </a:lvl4pPr>
            <a:lvl5pPr marL="2057400" indent="-228600" eaLnBrk="0" hangingPunct="0">
              <a:defRPr sz="2400">
                <a:solidFill>
                  <a:schemeClr val="tx1"/>
                </a:solidFill>
                <a:latin typeface="Tahoma" charset="0"/>
                <a:ea typeface="MS PGothic" charset="-128"/>
              </a:defRPr>
            </a:lvl5pPr>
            <a:lvl6pPr marL="2514600" indent="-228600" eaLnBrk="0" fontAlgn="base" hangingPunct="0">
              <a:spcBef>
                <a:spcPct val="0"/>
              </a:spcBef>
              <a:spcAft>
                <a:spcPct val="0"/>
              </a:spcAft>
              <a:defRPr sz="2400">
                <a:solidFill>
                  <a:schemeClr val="tx1"/>
                </a:solidFill>
                <a:latin typeface="Tahoma" charset="0"/>
                <a:ea typeface="MS PGothic" charset="-128"/>
              </a:defRPr>
            </a:lvl6pPr>
            <a:lvl7pPr marL="2971800" indent="-228600" eaLnBrk="0" fontAlgn="base" hangingPunct="0">
              <a:spcBef>
                <a:spcPct val="0"/>
              </a:spcBef>
              <a:spcAft>
                <a:spcPct val="0"/>
              </a:spcAft>
              <a:defRPr sz="2400">
                <a:solidFill>
                  <a:schemeClr val="tx1"/>
                </a:solidFill>
                <a:latin typeface="Tahoma" charset="0"/>
                <a:ea typeface="MS PGothic" charset="-128"/>
              </a:defRPr>
            </a:lvl7pPr>
            <a:lvl8pPr marL="3429000" indent="-228600" eaLnBrk="0" fontAlgn="base" hangingPunct="0">
              <a:spcBef>
                <a:spcPct val="0"/>
              </a:spcBef>
              <a:spcAft>
                <a:spcPct val="0"/>
              </a:spcAft>
              <a:defRPr sz="2400">
                <a:solidFill>
                  <a:schemeClr val="tx1"/>
                </a:solidFill>
                <a:latin typeface="Tahoma" charset="0"/>
                <a:ea typeface="MS PGothic" charset="-128"/>
              </a:defRPr>
            </a:lvl8pPr>
            <a:lvl9pPr marL="3886200" indent="-228600" eaLnBrk="0" fontAlgn="base" hangingPunct="0">
              <a:spcBef>
                <a:spcPct val="0"/>
              </a:spcBef>
              <a:spcAft>
                <a:spcPct val="0"/>
              </a:spcAft>
              <a:defRPr sz="2400">
                <a:solidFill>
                  <a:schemeClr val="tx1"/>
                </a:solidFill>
                <a:latin typeface="Tahoma" charset="0"/>
                <a:ea typeface="MS PGothic" charset="-128"/>
              </a:defRPr>
            </a:lvl9pPr>
          </a:lstStyle>
          <a:p>
            <a:pPr algn="ctr" eaLnBrk="1" hangingPunct="1">
              <a:lnSpc>
                <a:spcPct val="80000"/>
              </a:lnSpc>
              <a:spcBef>
                <a:spcPct val="50000"/>
              </a:spcBef>
            </a:pPr>
            <a:r>
              <a:rPr lang="en-US" altLang="en-US" sz="2600" dirty="0">
                <a:solidFill>
                  <a:srgbClr val="0000FF"/>
                </a:solidFill>
                <a:latin typeface="Arial" charset="0"/>
              </a:rPr>
              <a:t>Theo </a:t>
            </a:r>
            <a:r>
              <a:rPr lang="en-US" altLang="en-US" sz="2600" dirty="0" err="1">
                <a:solidFill>
                  <a:srgbClr val="0000FF"/>
                </a:solidFill>
                <a:latin typeface="Arial" charset="0"/>
              </a:rPr>
              <a:t>dõi</a:t>
            </a:r>
            <a:r>
              <a:rPr lang="en-US" altLang="en-US" sz="2600" dirty="0">
                <a:solidFill>
                  <a:srgbClr val="0000FF"/>
                </a:solidFill>
                <a:latin typeface="Arial" charset="0"/>
              </a:rPr>
              <a:t> </a:t>
            </a:r>
            <a:r>
              <a:rPr lang="en-US" altLang="en-US" sz="2600" dirty="0" err="1">
                <a:solidFill>
                  <a:srgbClr val="0000FF"/>
                </a:solidFill>
                <a:latin typeface="Arial" charset="0"/>
              </a:rPr>
              <a:t>trong</a:t>
            </a:r>
            <a:r>
              <a:rPr lang="en-US" altLang="en-US" sz="2600" dirty="0">
                <a:solidFill>
                  <a:srgbClr val="0000FF"/>
                </a:solidFill>
                <a:latin typeface="Arial" charset="0"/>
              </a:rPr>
              <a:t> 10 </a:t>
            </a:r>
            <a:r>
              <a:rPr lang="en-US" altLang="en-US" sz="2600" dirty="0" err="1">
                <a:solidFill>
                  <a:srgbClr val="0000FF"/>
                </a:solidFill>
                <a:latin typeface="Arial" charset="0"/>
              </a:rPr>
              <a:t>phút</a:t>
            </a:r>
            <a:endParaRPr lang="en-US" altLang="en-US" sz="2600" dirty="0">
              <a:solidFill>
                <a:srgbClr val="0000FF"/>
              </a:solidFill>
              <a:latin typeface="Arial" charset="0"/>
            </a:endParaRPr>
          </a:p>
          <a:p>
            <a:pPr algn="ctr" eaLnBrk="1" hangingPunct="1">
              <a:lnSpc>
                <a:spcPct val="80000"/>
              </a:lnSpc>
              <a:spcBef>
                <a:spcPct val="50000"/>
              </a:spcBef>
            </a:pPr>
            <a:r>
              <a:rPr lang="en-US" altLang="en-US" sz="2000" dirty="0">
                <a:solidFill>
                  <a:srgbClr val="2E5796"/>
                </a:solidFill>
                <a:latin typeface="Arial" charset="0"/>
              </a:rPr>
              <a:t>Allow 10 minutes for drug action</a:t>
            </a:r>
          </a:p>
        </p:txBody>
      </p:sp>
      <p:sp>
        <p:nvSpPr>
          <p:cNvPr id="24581" name="TextBox 8"/>
          <p:cNvSpPr txBox="1">
            <a:spLocks noChangeArrowheads="1"/>
          </p:cNvSpPr>
          <p:nvPr/>
        </p:nvSpPr>
        <p:spPr bwMode="auto">
          <a:xfrm>
            <a:off x="4754880" y="1322086"/>
            <a:ext cx="4139262" cy="2062103"/>
          </a:xfrm>
          <a:prstGeom prst="rect">
            <a:avLst/>
          </a:prstGeom>
          <a:solidFill>
            <a:srgbClr val="FF0000"/>
          </a:solidFill>
          <a:ln w="9525">
            <a:solidFill>
              <a:schemeClr val="bg1"/>
            </a:solidFill>
            <a:miter lim="800000"/>
            <a:headEnd/>
            <a:tailEnd/>
          </a:ln>
        </p:spPr>
        <p:txBody>
          <a:bodyPr wrap="square">
            <a:spAutoFit/>
          </a:bodyPr>
          <a:lstStyle>
            <a:lvl1pPr eaLnBrk="0" hangingPunct="0">
              <a:defRPr sz="2400">
                <a:solidFill>
                  <a:schemeClr val="tx1"/>
                </a:solidFill>
                <a:latin typeface="Tahoma" charset="0"/>
                <a:ea typeface="MS PGothic" charset="-128"/>
              </a:defRPr>
            </a:lvl1pPr>
            <a:lvl2pPr marL="742950" indent="-285750" eaLnBrk="0" hangingPunct="0">
              <a:defRPr sz="2400">
                <a:solidFill>
                  <a:schemeClr val="tx1"/>
                </a:solidFill>
                <a:latin typeface="Tahoma" charset="0"/>
                <a:ea typeface="MS PGothic" charset="-128"/>
              </a:defRPr>
            </a:lvl2pPr>
            <a:lvl3pPr marL="1143000" indent="-228600" eaLnBrk="0" hangingPunct="0">
              <a:defRPr sz="2400">
                <a:solidFill>
                  <a:schemeClr val="tx1"/>
                </a:solidFill>
                <a:latin typeface="Tahoma" charset="0"/>
                <a:ea typeface="MS PGothic" charset="-128"/>
              </a:defRPr>
            </a:lvl3pPr>
            <a:lvl4pPr marL="1600200" indent="-228600" eaLnBrk="0" hangingPunct="0">
              <a:defRPr sz="2400">
                <a:solidFill>
                  <a:schemeClr val="tx1"/>
                </a:solidFill>
                <a:latin typeface="Tahoma" charset="0"/>
                <a:ea typeface="MS PGothic" charset="-128"/>
              </a:defRPr>
            </a:lvl4pPr>
            <a:lvl5pPr marL="2057400" indent="-228600" eaLnBrk="0" hangingPunct="0">
              <a:defRPr sz="2400">
                <a:solidFill>
                  <a:schemeClr val="tx1"/>
                </a:solidFill>
                <a:latin typeface="Tahoma" charset="0"/>
                <a:ea typeface="MS PGothic" charset="-128"/>
              </a:defRPr>
            </a:lvl5pPr>
            <a:lvl6pPr marL="2514600" indent="-228600" eaLnBrk="0" fontAlgn="base" hangingPunct="0">
              <a:spcBef>
                <a:spcPct val="0"/>
              </a:spcBef>
              <a:spcAft>
                <a:spcPct val="0"/>
              </a:spcAft>
              <a:defRPr sz="2400">
                <a:solidFill>
                  <a:schemeClr val="tx1"/>
                </a:solidFill>
                <a:latin typeface="Tahoma" charset="0"/>
                <a:ea typeface="MS PGothic" charset="-128"/>
              </a:defRPr>
            </a:lvl6pPr>
            <a:lvl7pPr marL="2971800" indent="-228600" eaLnBrk="0" fontAlgn="base" hangingPunct="0">
              <a:spcBef>
                <a:spcPct val="0"/>
              </a:spcBef>
              <a:spcAft>
                <a:spcPct val="0"/>
              </a:spcAft>
              <a:defRPr sz="2400">
                <a:solidFill>
                  <a:schemeClr val="tx1"/>
                </a:solidFill>
                <a:latin typeface="Tahoma" charset="0"/>
                <a:ea typeface="MS PGothic" charset="-128"/>
              </a:defRPr>
            </a:lvl7pPr>
            <a:lvl8pPr marL="3429000" indent="-228600" eaLnBrk="0" fontAlgn="base" hangingPunct="0">
              <a:spcBef>
                <a:spcPct val="0"/>
              </a:spcBef>
              <a:spcAft>
                <a:spcPct val="0"/>
              </a:spcAft>
              <a:defRPr sz="2400">
                <a:solidFill>
                  <a:schemeClr val="tx1"/>
                </a:solidFill>
                <a:latin typeface="Tahoma" charset="0"/>
                <a:ea typeface="MS PGothic" charset="-128"/>
              </a:defRPr>
            </a:lvl8pPr>
            <a:lvl9pPr marL="3886200" indent="-228600" eaLnBrk="0" fontAlgn="base" hangingPunct="0">
              <a:spcBef>
                <a:spcPct val="0"/>
              </a:spcBef>
              <a:spcAft>
                <a:spcPct val="0"/>
              </a:spcAft>
              <a:defRPr sz="2400">
                <a:solidFill>
                  <a:schemeClr val="tx1"/>
                </a:solidFill>
                <a:latin typeface="Tahoma" charset="0"/>
                <a:ea typeface="MS PGothic" charset="-128"/>
              </a:defRPr>
            </a:lvl9pPr>
          </a:lstStyle>
          <a:p>
            <a:pPr algn="ctr" eaLnBrk="1" hangingPunct="1"/>
            <a:r>
              <a:rPr lang="en-GB" altLang="en-US" sz="2000" dirty="0">
                <a:solidFill>
                  <a:srgbClr val="FFFF00"/>
                </a:solidFill>
                <a:latin typeface="Arial" charset="0"/>
                <a:ea typeface="Arial" charset="0"/>
                <a:cs typeface="Arial" charset="0"/>
              </a:rPr>
              <a:t>KHÔNG DÙNG QUÁ 2 LIỀU BENZODIAZEPAM, KỂ CẢ THUỐC DÙNG TRƯỚC KHI ĐẾN VIỆN</a:t>
            </a:r>
          </a:p>
          <a:p>
            <a:pPr algn="ctr" eaLnBrk="1" hangingPunct="1"/>
            <a:r>
              <a:rPr lang="en-GB" altLang="en-US" sz="1600" dirty="0">
                <a:solidFill>
                  <a:schemeClr val="bg1"/>
                </a:solidFill>
                <a:latin typeface="Arial" charset="0"/>
                <a:ea typeface="Arial" charset="0"/>
                <a:cs typeface="Arial" charset="0"/>
              </a:rPr>
              <a:t>DO NOT GIVE MORE THAN 2 DOSES OF BENZODIAZEPINE, INCLUDING ANY PRE-HOSPITAL MEDICATION</a:t>
            </a:r>
          </a:p>
        </p:txBody>
      </p:sp>
    </p:spTree>
    <p:extLst>
      <p:ext uri="{BB962C8B-B14F-4D97-AF65-F5344CB8AC3E}">
        <p14:creationId xmlns:p14="http://schemas.microsoft.com/office/powerpoint/2010/main" val="729307555"/>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468313" y="333377"/>
            <a:ext cx="8229600" cy="633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b="1" dirty="0">
                <a:solidFill>
                  <a:srgbClr val="0000FF"/>
                </a:solidFill>
                <a:latin typeface="Arial" charset="0"/>
                <a:ea typeface="Arial" charset="0"/>
                <a:cs typeface="Arial" charset="0"/>
              </a:rPr>
              <a:t>Sau </a:t>
            </a:r>
            <a:r>
              <a:rPr lang="en-US" altLang="en-US" b="1" dirty="0" err="1">
                <a:solidFill>
                  <a:srgbClr val="0000FF"/>
                </a:solidFill>
                <a:latin typeface="Arial" charset="0"/>
                <a:ea typeface="Arial" charset="0"/>
                <a:cs typeface="Arial" charset="0"/>
              </a:rPr>
              <a:t>bước</a:t>
            </a:r>
            <a:r>
              <a:rPr lang="en-US" altLang="en-US" b="1" dirty="0">
                <a:solidFill>
                  <a:srgbClr val="0000FF"/>
                </a:solidFill>
                <a:latin typeface="Arial" charset="0"/>
                <a:ea typeface="Arial" charset="0"/>
                <a:cs typeface="Arial" charset="0"/>
              </a:rPr>
              <a:t> 2 		</a:t>
            </a:r>
            <a:r>
              <a:rPr lang="en-US" altLang="en-US" sz="2400" b="1" dirty="0">
                <a:latin typeface="Arial" charset="0"/>
                <a:ea typeface="Arial" charset="0"/>
                <a:cs typeface="Arial" charset="0"/>
              </a:rPr>
              <a:t>After Step 2	</a:t>
            </a:r>
            <a:r>
              <a:rPr lang="en-US" altLang="en-US" b="1" dirty="0">
                <a:latin typeface="Arial" charset="0"/>
                <a:ea typeface="Arial" charset="0"/>
                <a:cs typeface="Arial" charset="0"/>
              </a:rPr>
              <a:t>	</a:t>
            </a:r>
            <a:endParaRPr lang="en-US" altLang="en-US" b="1" dirty="0">
              <a:solidFill>
                <a:srgbClr val="0000FF"/>
              </a:solidFill>
              <a:latin typeface="Arial" charset="0"/>
              <a:ea typeface="Arial" charset="0"/>
              <a:cs typeface="Arial" charset="0"/>
            </a:endParaRPr>
          </a:p>
        </p:txBody>
      </p:sp>
      <p:sp>
        <p:nvSpPr>
          <p:cNvPr id="98307" name="Rectangle 3"/>
          <p:cNvSpPr>
            <a:spLocks noGrp="1" noChangeArrowheads="1"/>
          </p:cNvSpPr>
          <p:nvPr>
            <p:ph idx="1"/>
          </p:nvPr>
        </p:nvSpPr>
        <p:spPr>
          <a:xfrm>
            <a:off x="468313" y="1268413"/>
            <a:ext cx="8229600" cy="4840839"/>
          </a:xfrm>
        </p:spPr>
        <p:txBody>
          <a:bodyPr vert="horz" wrap="square" lIns="91440" tIns="45720" rIns="91440" bIns="45720" numCol="1" rtlCol="0" anchor="t" anchorCtr="0" compatLnSpc="1">
            <a:prstTxWarp prst="textNoShape">
              <a:avLst/>
            </a:prstTxWarp>
            <a:normAutofit/>
          </a:bodyPr>
          <a:lstStyle/>
          <a:p>
            <a:pPr eaLnBrk="1" hangingPunct="1">
              <a:buFontTx/>
              <a:buChar char="•"/>
              <a:defRPr/>
            </a:pPr>
            <a:r>
              <a:rPr lang="en-US" dirty="0" err="1">
                <a:solidFill>
                  <a:srgbClr val="0000FF"/>
                </a:solidFill>
                <a:latin typeface="Arial" charset="0"/>
                <a:ea typeface="Arial" charset="0"/>
                <a:cs typeface="Arial" charset="0"/>
              </a:rPr>
              <a:t>Đánh</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giá</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lại</a:t>
            </a:r>
            <a:r>
              <a:rPr lang="en-US" dirty="0">
                <a:solidFill>
                  <a:srgbClr val="0000FF"/>
                </a:solidFill>
                <a:latin typeface="Arial" charset="0"/>
                <a:ea typeface="Arial" charset="0"/>
                <a:cs typeface="Arial" charset="0"/>
              </a:rPr>
              <a:t> ABC</a:t>
            </a:r>
          </a:p>
          <a:p>
            <a:pPr eaLnBrk="1" hangingPunct="1">
              <a:buFontTx/>
              <a:buChar char="•"/>
              <a:defRPr/>
            </a:pPr>
            <a:r>
              <a:rPr lang="en-US" sz="2000" dirty="0">
                <a:latin typeface="Arial" charset="0"/>
                <a:ea typeface="Arial" charset="0"/>
                <a:cs typeface="Arial" charset="0"/>
              </a:rPr>
              <a:t>Reassess ABC</a:t>
            </a:r>
          </a:p>
          <a:p>
            <a:pPr eaLnBrk="1" hangingPunct="1">
              <a:buFontTx/>
              <a:buChar char="•"/>
              <a:defRPr/>
            </a:pPr>
            <a:r>
              <a:rPr lang="en-US" dirty="0" err="1">
                <a:solidFill>
                  <a:srgbClr val="0000FF"/>
                </a:solidFill>
                <a:latin typeface="Arial" charset="0"/>
                <a:ea typeface="Arial" charset="0"/>
                <a:cs typeface="Arial" charset="0"/>
              </a:rPr>
              <a:t>Xem</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xét</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hội</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chẩn</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Bs</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chuyên</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khoa</a:t>
            </a:r>
            <a:endParaRPr lang="en-US" dirty="0">
              <a:solidFill>
                <a:srgbClr val="0000FF"/>
              </a:solidFill>
              <a:latin typeface="Arial" charset="0"/>
              <a:ea typeface="Arial" charset="0"/>
              <a:cs typeface="Arial" charset="0"/>
            </a:endParaRPr>
          </a:p>
          <a:p>
            <a:pPr eaLnBrk="1" hangingPunct="1">
              <a:buFontTx/>
              <a:buChar char="•"/>
              <a:defRPr/>
            </a:pPr>
            <a:r>
              <a:rPr lang="en-US" sz="2000" dirty="0">
                <a:latin typeface="Arial" charset="0"/>
                <a:ea typeface="Arial" charset="0"/>
                <a:cs typeface="Arial" charset="0"/>
              </a:rPr>
              <a:t>Obtain senior advice</a:t>
            </a:r>
          </a:p>
          <a:p>
            <a:pPr eaLnBrk="1" hangingPunct="1">
              <a:buFontTx/>
              <a:buChar char="•"/>
              <a:defRPr/>
            </a:pPr>
            <a:r>
              <a:rPr lang="en-US" dirty="0" err="1">
                <a:solidFill>
                  <a:srgbClr val="0000FF"/>
                </a:solidFill>
                <a:latin typeface="Arial" charset="0"/>
                <a:ea typeface="Arial" charset="0"/>
                <a:cs typeface="Arial" charset="0"/>
              </a:rPr>
              <a:t>Có</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phải</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là</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trạng</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thái</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động</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kinh</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không</a:t>
            </a:r>
            <a:r>
              <a:rPr lang="en-US" dirty="0">
                <a:solidFill>
                  <a:srgbClr val="0000FF"/>
                </a:solidFill>
                <a:latin typeface="Arial" charset="0"/>
                <a:ea typeface="Arial" charset="0"/>
                <a:cs typeface="Arial" charset="0"/>
              </a:rPr>
              <a:t>?</a:t>
            </a:r>
          </a:p>
          <a:p>
            <a:pPr eaLnBrk="1" hangingPunct="1">
              <a:buFontTx/>
              <a:buChar char="•"/>
              <a:defRPr/>
            </a:pPr>
            <a:r>
              <a:rPr lang="en-US" sz="2000" dirty="0">
                <a:latin typeface="Arial" charset="0"/>
                <a:ea typeface="Arial" charset="0"/>
                <a:cs typeface="Arial" charset="0"/>
              </a:rPr>
              <a:t>Is this definitely an epileptic seizure?</a:t>
            </a:r>
          </a:p>
          <a:p>
            <a:pPr eaLnBrk="1" hangingPunct="1">
              <a:buFontTx/>
              <a:buChar char="•"/>
              <a:defRPr/>
            </a:pPr>
            <a:r>
              <a:rPr lang="en-US" dirty="0" err="1">
                <a:solidFill>
                  <a:srgbClr val="0000FF"/>
                </a:solidFill>
                <a:latin typeface="Arial" charset="0"/>
                <a:ea typeface="Arial" charset="0"/>
                <a:cs typeface="Arial" charset="0"/>
              </a:rPr>
              <a:t>Kiểm</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tra</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đường</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máu</a:t>
            </a:r>
            <a:endParaRPr lang="en-US" dirty="0">
              <a:solidFill>
                <a:srgbClr val="0000FF"/>
              </a:solidFill>
              <a:latin typeface="Arial" charset="0"/>
              <a:ea typeface="Arial" charset="0"/>
              <a:cs typeface="Arial" charset="0"/>
            </a:endParaRPr>
          </a:p>
          <a:p>
            <a:pPr eaLnBrk="1" hangingPunct="1">
              <a:buFontTx/>
              <a:buChar char="•"/>
              <a:defRPr/>
            </a:pPr>
            <a:r>
              <a:rPr lang="en-US" sz="2000" dirty="0">
                <a:latin typeface="Arial" charset="0"/>
                <a:ea typeface="Arial" charset="0"/>
                <a:cs typeface="Arial" charset="0"/>
              </a:rPr>
              <a:t>Check glucose </a:t>
            </a:r>
          </a:p>
          <a:p>
            <a:pPr eaLnBrk="1" hangingPunct="1">
              <a:buFontTx/>
              <a:buChar char="•"/>
              <a:defRPr/>
            </a:pP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Chuẩn</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bị</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Phenyntoin</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cho</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bước</a:t>
            </a:r>
            <a:r>
              <a:rPr lang="en-US" dirty="0">
                <a:solidFill>
                  <a:srgbClr val="0000FF"/>
                </a:solidFill>
                <a:latin typeface="Arial" charset="0"/>
                <a:ea typeface="Arial" charset="0"/>
                <a:cs typeface="Arial" charset="0"/>
              </a:rPr>
              <a:t> 3</a:t>
            </a:r>
          </a:p>
          <a:p>
            <a:pPr eaLnBrk="1" hangingPunct="1">
              <a:buFontTx/>
              <a:buChar char="•"/>
              <a:defRPr/>
            </a:pPr>
            <a:r>
              <a:rPr lang="en-US" sz="2000" dirty="0">
                <a:latin typeface="Arial" charset="0"/>
                <a:ea typeface="Arial" charset="0"/>
                <a:cs typeface="Arial" charset="0"/>
              </a:rPr>
              <a:t>Start to prepare phenytoin for step 3</a:t>
            </a:r>
          </a:p>
        </p:txBody>
      </p:sp>
    </p:spTree>
    <p:extLst>
      <p:ext uri="{BB962C8B-B14F-4D97-AF65-F5344CB8AC3E}">
        <p14:creationId xmlns:p14="http://schemas.microsoft.com/office/powerpoint/2010/main" val="1012645786"/>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468313" y="368211"/>
            <a:ext cx="9462052" cy="633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b="1" dirty="0" err="1">
                <a:solidFill>
                  <a:srgbClr val="0000FF"/>
                </a:solidFill>
                <a:latin typeface="Arial" charset="0"/>
                <a:ea typeface="Arial" charset="0"/>
                <a:cs typeface="Arial" charset="0"/>
              </a:rPr>
              <a:t>Lưu</a:t>
            </a:r>
            <a:r>
              <a:rPr lang="en-US" altLang="en-US" b="1" dirty="0">
                <a:solidFill>
                  <a:srgbClr val="0000FF"/>
                </a:solidFill>
                <a:latin typeface="Arial" charset="0"/>
                <a:ea typeface="Arial" charset="0"/>
                <a:cs typeface="Arial" charset="0"/>
              </a:rPr>
              <a:t> </a:t>
            </a:r>
            <a:r>
              <a:rPr lang="en-US" altLang="en-US" b="1" dirty="0" err="1">
                <a:solidFill>
                  <a:srgbClr val="0000FF"/>
                </a:solidFill>
                <a:latin typeface="Arial" charset="0"/>
                <a:ea typeface="Arial" charset="0"/>
                <a:cs typeface="Arial" charset="0"/>
              </a:rPr>
              <a:t>đồ</a:t>
            </a:r>
            <a:r>
              <a:rPr lang="en-US" altLang="en-US" b="1" dirty="0">
                <a:solidFill>
                  <a:srgbClr val="0000FF"/>
                </a:solidFill>
                <a:latin typeface="Arial" charset="0"/>
                <a:ea typeface="Arial" charset="0"/>
                <a:cs typeface="Arial" charset="0"/>
              </a:rPr>
              <a:t> </a:t>
            </a:r>
            <a:r>
              <a:rPr lang="en-US" altLang="en-US" b="1" dirty="0" err="1">
                <a:solidFill>
                  <a:srgbClr val="0000FF"/>
                </a:solidFill>
                <a:latin typeface="Arial" charset="0"/>
                <a:ea typeface="Arial" charset="0"/>
                <a:cs typeface="Arial" charset="0"/>
              </a:rPr>
              <a:t>Bước</a:t>
            </a:r>
            <a:r>
              <a:rPr lang="en-US" altLang="en-US" b="1" dirty="0">
                <a:solidFill>
                  <a:srgbClr val="0000FF"/>
                </a:solidFill>
                <a:latin typeface="Arial" charset="0"/>
                <a:ea typeface="Arial" charset="0"/>
                <a:cs typeface="Arial" charset="0"/>
              </a:rPr>
              <a:t> 3	 </a:t>
            </a:r>
            <a:r>
              <a:rPr lang="en-US" altLang="en-US" b="1" dirty="0">
                <a:latin typeface="Arial" charset="0"/>
                <a:ea typeface="Arial" charset="0"/>
                <a:cs typeface="Arial" charset="0"/>
              </a:rPr>
              <a:t>Protocol Step 3		</a:t>
            </a:r>
            <a:endParaRPr lang="en-US" altLang="en-US" b="1" dirty="0">
              <a:solidFill>
                <a:srgbClr val="0000FF"/>
              </a:solidFill>
              <a:latin typeface="Arial" charset="0"/>
              <a:ea typeface="Arial" charset="0"/>
              <a:cs typeface="Arial" charset="0"/>
            </a:endParaRPr>
          </a:p>
        </p:txBody>
      </p:sp>
      <p:sp>
        <p:nvSpPr>
          <p:cNvPr id="100355" name="Rectangle 3"/>
          <p:cNvSpPr>
            <a:spLocks noGrp="1" noChangeArrowheads="1"/>
          </p:cNvSpPr>
          <p:nvPr>
            <p:ph idx="1"/>
          </p:nvPr>
        </p:nvSpPr>
        <p:spPr>
          <a:xfrm>
            <a:off x="468313" y="1341438"/>
            <a:ext cx="8229600" cy="4754562"/>
          </a:xfrm>
        </p:spPr>
        <p:txBody>
          <a:bodyPr vert="horz" wrap="square" lIns="91440" tIns="45720" rIns="91440" bIns="45720" numCol="1" rtlCol="0" anchor="t" anchorCtr="0" compatLnSpc="1">
            <a:prstTxWarp prst="textNoShape">
              <a:avLst/>
            </a:prstTxWarp>
            <a:normAutofit/>
          </a:bodyPr>
          <a:lstStyle/>
          <a:p>
            <a:pPr algn="ctr" eaLnBrk="1" hangingPunct="1">
              <a:buFontTx/>
              <a:buNone/>
              <a:defRPr/>
            </a:pPr>
            <a:r>
              <a:rPr lang="en-US" sz="2600" dirty="0">
                <a:solidFill>
                  <a:srgbClr val="0000FF"/>
                </a:solidFill>
                <a:latin typeface="Arial" charset="0"/>
                <a:ea typeface="Arial" charset="0"/>
                <a:cs typeface="Arial" charset="0"/>
              </a:rPr>
              <a:t>Phenytoin 20mg/kg ( </a:t>
            </a:r>
            <a:r>
              <a:rPr lang="en-US" sz="2600" dirty="0" err="1">
                <a:solidFill>
                  <a:srgbClr val="0000FF"/>
                </a:solidFill>
                <a:latin typeface="Arial" charset="0"/>
                <a:ea typeface="Arial" charset="0"/>
                <a:cs typeface="Arial" charset="0"/>
              </a:rPr>
              <a:t>ít</a:t>
            </a:r>
            <a:r>
              <a:rPr lang="en-US" sz="2600" dirty="0">
                <a:solidFill>
                  <a:srgbClr val="0000FF"/>
                </a:solidFill>
                <a:latin typeface="Arial" charset="0"/>
                <a:ea typeface="Arial" charset="0"/>
                <a:cs typeface="Arial" charset="0"/>
              </a:rPr>
              <a:t> </a:t>
            </a:r>
            <a:r>
              <a:rPr lang="en-US" sz="2600" dirty="0" err="1">
                <a:solidFill>
                  <a:srgbClr val="0000FF"/>
                </a:solidFill>
                <a:latin typeface="Arial" charset="0"/>
                <a:ea typeface="Arial" charset="0"/>
                <a:cs typeface="Arial" charset="0"/>
              </a:rPr>
              <a:t>nhất</a:t>
            </a:r>
            <a:r>
              <a:rPr lang="en-US" sz="2600" dirty="0">
                <a:solidFill>
                  <a:srgbClr val="0000FF"/>
                </a:solidFill>
                <a:latin typeface="Arial" charset="0"/>
                <a:ea typeface="Arial" charset="0"/>
                <a:cs typeface="Arial" charset="0"/>
              </a:rPr>
              <a:t> 20 </a:t>
            </a:r>
            <a:r>
              <a:rPr lang="en-US" sz="2600" dirty="0" err="1">
                <a:solidFill>
                  <a:srgbClr val="0000FF"/>
                </a:solidFill>
                <a:latin typeface="Arial" charset="0"/>
                <a:ea typeface="Arial" charset="0"/>
                <a:cs typeface="Arial" charset="0"/>
              </a:rPr>
              <a:t>phút</a:t>
            </a:r>
            <a:r>
              <a:rPr lang="en-US" sz="2600" dirty="0">
                <a:solidFill>
                  <a:srgbClr val="0000FF"/>
                </a:solidFill>
                <a:latin typeface="Arial" charset="0"/>
                <a:ea typeface="Arial" charset="0"/>
                <a:cs typeface="Arial" charset="0"/>
              </a:rPr>
              <a:t>)</a:t>
            </a:r>
          </a:p>
          <a:p>
            <a:pPr algn="ctr" eaLnBrk="1" hangingPunct="1">
              <a:buFontTx/>
              <a:buNone/>
              <a:defRPr/>
            </a:pPr>
            <a:r>
              <a:rPr lang="en-US" sz="2000" dirty="0">
                <a:latin typeface="Arial" charset="0"/>
                <a:ea typeface="Arial" charset="0"/>
                <a:cs typeface="Arial" charset="0"/>
              </a:rPr>
              <a:t>Phenytoin 20 mg/kg (over 20 mins)</a:t>
            </a:r>
          </a:p>
          <a:p>
            <a:pPr algn="ctr" eaLnBrk="1" hangingPunct="1">
              <a:buFontTx/>
              <a:buNone/>
              <a:defRPr/>
            </a:pPr>
            <a:r>
              <a:rPr lang="en-US" sz="2600" i="1" dirty="0">
                <a:solidFill>
                  <a:srgbClr val="0000FF"/>
                </a:solidFill>
                <a:latin typeface="Arial" charset="0"/>
                <a:ea typeface="Arial" charset="0"/>
                <a:cs typeface="Arial" charset="0"/>
              </a:rPr>
              <a:t>Sau </a:t>
            </a:r>
            <a:r>
              <a:rPr lang="en-US" sz="2600" i="1" dirty="0" err="1">
                <a:solidFill>
                  <a:srgbClr val="0000FF"/>
                </a:solidFill>
                <a:latin typeface="Arial" charset="0"/>
                <a:ea typeface="Arial" charset="0"/>
                <a:cs typeface="Arial" charset="0"/>
              </a:rPr>
              <a:t>khi</a:t>
            </a:r>
            <a:r>
              <a:rPr lang="en-US" sz="2600" i="1" dirty="0">
                <a:solidFill>
                  <a:srgbClr val="0000FF"/>
                </a:solidFill>
                <a:latin typeface="Arial" charset="0"/>
                <a:ea typeface="Arial" charset="0"/>
                <a:cs typeface="Arial" charset="0"/>
              </a:rPr>
              <a:t> </a:t>
            </a:r>
            <a:r>
              <a:rPr lang="en-US" sz="2600" i="1" dirty="0" err="1">
                <a:solidFill>
                  <a:srgbClr val="0000FF"/>
                </a:solidFill>
                <a:latin typeface="Arial" charset="0"/>
                <a:ea typeface="Arial" charset="0"/>
                <a:cs typeface="Arial" charset="0"/>
              </a:rPr>
              <a:t>bắt</a:t>
            </a:r>
            <a:r>
              <a:rPr lang="en-US" sz="2600" i="1" dirty="0">
                <a:solidFill>
                  <a:srgbClr val="0000FF"/>
                </a:solidFill>
                <a:latin typeface="Arial" charset="0"/>
                <a:ea typeface="Arial" charset="0"/>
                <a:cs typeface="Arial" charset="0"/>
              </a:rPr>
              <a:t> </a:t>
            </a:r>
            <a:r>
              <a:rPr lang="en-US" sz="2600" i="1" dirty="0" err="1">
                <a:solidFill>
                  <a:srgbClr val="0000FF"/>
                </a:solidFill>
                <a:latin typeface="Arial" charset="0"/>
                <a:ea typeface="Arial" charset="0"/>
                <a:cs typeface="Arial" charset="0"/>
              </a:rPr>
              <a:t>đầu</a:t>
            </a:r>
            <a:r>
              <a:rPr lang="en-US" sz="2600" i="1" dirty="0">
                <a:solidFill>
                  <a:srgbClr val="0000FF"/>
                </a:solidFill>
                <a:latin typeface="Arial" charset="0"/>
                <a:ea typeface="Arial" charset="0"/>
                <a:cs typeface="Arial" charset="0"/>
              </a:rPr>
              <a:t> </a:t>
            </a:r>
            <a:r>
              <a:rPr lang="en-US" sz="2600" i="1" dirty="0" err="1">
                <a:solidFill>
                  <a:srgbClr val="0000FF"/>
                </a:solidFill>
                <a:latin typeface="Arial" charset="0"/>
                <a:ea typeface="Arial" charset="0"/>
                <a:cs typeface="Arial" charset="0"/>
              </a:rPr>
              <a:t>tiêm</a:t>
            </a:r>
            <a:r>
              <a:rPr lang="en-US" sz="2600" i="1" dirty="0">
                <a:solidFill>
                  <a:srgbClr val="0000FF"/>
                </a:solidFill>
                <a:latin typeface="Arial" charset="0"/>
                <a:ea typeface="Arial" charset="0"/>
                <a:cs typeface="Arial" charset="0"/>
              </a:rPr>
              <a:t> Phenytoin</a:t>
            </a:r>
          </a:p>
          <a:p>
            <a:pPr algn="ctr" eaLnBrk="1" hangingPunct="1">
              <a:buFontTx/>
              <a:buNone/>
              <a:defRPr/>
            </a:pPr>
            <a:r>
              <a:rPr lang="en-US" sz="2000" i="1" dirty="0">
                <a:latin typeface="Arial" charset="0"/>
                <a:ea typeface="Arial" charset="0"/>
                <a:cs typeface="Arial" charset="0"/>
              </a:rPr>
              <a:t>After the start of the phenytoin infusion</a:t>
            </a:r>
          </a:p>
          <a:p>
            <a:pPr algn="ctr" eaLnBrk="1" hangingPunct="1">
              <a:buFontTx/>
              <a:buNone/>
              <a:defRPr/>
            </a:pPr>
            <a:r>
              <a:rPr lang="en-US" dirty="0" err="1">
                <a:solidFill>
                  <a:srgbClr val="0000FF"/>
                </a:solidFill>
                <a:latin typeface="Arial" charset="0"/>
                <a:ea typeface="Arial" charset="0"/>
                <a:cs typeface="Arial" charset="0"/>
              </a:rPr>
              <a:t>Thụt</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hậu</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môn</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Paradehyde</a:t>
            </a:r>
            <a:r>
              <a:rPr lang="en-US" dirty="0">
                <a:solidFill>
                  <a:srgbClr val="0000FF"/>
                </a:solidFill>
                <a:latin typeface="Arial" charset="0"/>
                <a:ea typeface="Arial" charset="0"/>
                <a:cs typeface="Arial" charset="0"/>
              </a:rPr>
              <a:t> 0.4ml/kg </a:t>
            </a:r>
            <a:r>
              <a:rPr lang="en-US" dirty="0" err="1">
                <a:solidFill>
                  <a:srgbClr val="0000FF"/>
                </a:solidFill>
                <a:latin typeface="Arial" charset="0"/>
                <a:ea typeface="Arial" charset="0"/>
                <a:cs typeface="Arial" charset="0"/>
              </a:rPr>
              <a:t>pha</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với</a:t>
            </a:r>
            <a:r>
              <a:rPr lang="en-US" dirty="0">
                <a:solidFill>
                  <a:srgbClr val="0000FF"/>
                </a:solidFill>
                <a:latin typeface="Arial" charset="0"/>
                <a:ea typeface="Arial" charset="0"/>
                <a:cs typeface="Arial" charset="0"/>
              </a:rPr>
              <a:t> </a:t>
            </a:r>
          </a:p>
          <a:p>
            <a:pPr algn="ctr" eaLnBrk="1" hangingPunct="1">
              <a:buFontTx/>
              <a:buNone/>
              <a:defRPr/>
            </a:pPr>
            <a:r>
              <a:rPr lang="en-US" dirty="0" err="1">
                <a:solidFill>
                  <a:srgbClr val="0000FF"/>
                </a:solidFill>
                <a:latin typeface="Arial" charset="0"/>
                <a:ea typeface="Arial" charset="0"/>
                <a:cs typeface="Arial" charset="0"/>
              </a:rPr>
              <a:t>một</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lượng</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tương</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đương</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dầu</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ô</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lưu</a:t>
            </a:r>
            <a:endParaRPr lang="en-US" dirty="0">
              <a:solidFill>
                <a:srgbClr val="0000FF"/>
              </a:solidFill>
              <a:latin typeface="Arial" charset="0"/>
              <a:ea typeface="Arial" charset="0"/>
              <a:cs typeface="Arial" charset="0"/>
            </a:endParaRPr>
          </a:p>
          <a:p>
            <a:pPr algn="ctr" eaLnBrk="1" hangingPunct="1">
              <a:buFontTx/>
              <a:buNone/>
              <a:defRPr/>
            </a:pPr>
            <a:r>
              <a:rPr lang="en-US" dirty="0" err="1">
                <a:solidFill>
                  <a:srgbClr val="0000FF"/>
                </a:solidFill>
                <a:latin typeface="Arial" charset="0"/>
                <a:ea typeface="Arial" charset="0"/>
                <a:cs typeface="Arial" charset="0"/>
              </a:rPr>
              <a:t>Phải</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có</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sự</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giám</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sát</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trực</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tiếp</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của</a:t>
            </a:r>
            <a:r>
              <a:rPr lang="en-US" dirty="0">
                <a:solidFill>
                  <a:srgbClr val="0000FF"/>
                </a:solidFill>
                <a:latin typeface="Arial" charset="0"/>
                <a:ea typeface="Arial" charset="0"/>
                <a:cs typeface="Arial" charset="0"/>
              </a:rPr>
              <a:t> BS </a:t>
            </a:r>
            <a:r>
              <a:rPr lang="en-US" dirty="0" err="1">
                <a:solidFill>
                  <a:srgbClr val="0000FF"/>
                </a:solidFill>
                <a:latin typeface="Arial" charset="0"/>
                <a:ea typeface="Arial" charset="0"/>
                <a:cs typeface="Arial" charset="0"/>
              </a:rPr>
              <a:t>có</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kinh</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nghiệm</a:t>
            </a:r>
            <a:endParaRPr lang="en-US" dirty="0">
              <a:solidFill>
                <a:srgbClr val="0000FF"/>
              </a:solidFill>
              <a:latin typeface="Arial" charset="0"/>
              <a:ea typeface="Arial" charset="0"/>
              <a:cs typeface="Arial" charset="0"/>
            </a:endParaRPr>
          </a:p>
          <a:p>
            <a:pPr algn="ctr" eaLnBrk="1" hangingPunct="1">
              <a:buFontTx/>
              <a:buNone/>
              <a:defRPr/>
            </a:pPr>
            <a:r>
              <a:rPr lang="en-US" sz="2000" dirty="0">
                <a:latin typeface="Arial" charset="0"/>
                <a:ea typeface="Arial" charset="0"/>
                <a:cs typeface="Arial" charset="0"/>
              </a:rPr>
              <a:t>Rectal paraldehyde 0.4ml/kg mixed with an equal volume of olive oil</a:t>
            </a:r>
          </a:p>
          <a:p>
            <a:pPr algn="ctr" eaLnBrk="1" hangingPunct="1">
              <a:buFontTx/>
              <a:buNone/>
              <a:defRPr/>
            </a:pPr>
            <a:r>
              <a:rPr lang="en-US" sz="2000" dirty="0">
                <a:latin typeface="Arial" charset="0"/>
                <a:ea typeface="Arial" charset="0"/>
                <a:cs typeface="Arial" charset="0"/>
              </a:rPr>
              <a:t>Give under senior staff direction</a:t>
            </a:r>
          </a:p>
        </p:txBody>
      </p:sp>
    </p:spTree>
    <p:extLst>
      <p:ext uri="{BB962C8B-B14F-4D97-AF65-F5344CB8AC3E}">
        <p14:creationId xmlns:p14="http://schemas.microsoft.com/office/powerpoint/2010/main" val="1794317268"/>
      </p:ext>
    </p:extLst>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468313" y="433387"/>
            <a:ext cx="10164417" cy="633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b="1" dirty="0" err="1">
                <a:solidFill>
                  <a:srgbClr val="0070C0"/>
                </a:solidFill>
                <a:latin typeface="Arial" charset="0"/>
                <a:ea typeface="Arial" charset="0"/>
                <a:cs typeface="Arial" charset="0"/>
              </a:rPr>
              <a:t>Lưu</a:t>
            </a:r>
            <a:r>
              <a:rPr lang="en-US" altLang="en-US" b="1" dirty="0">
                <a:solidFill>
                  <a:srgbClr val="0070C0"/>
                </a:solidFill>
                <a:latin typeface="Arial" charset="0"/>
                <a:ea typeface="Arial" charset="0"/>
                <a:cs typeface="Arial" charset="0"/>
              </a:rPr>
              <a:t> </a:t>
            </a:r>
            <a:r>
              <a:rPr lang="en-US" altLang="en-US" b="1" dirty="0" err="1">
                <a:solidFill>
                  <a:srgbClr val="0070C0"/>
                </a:solidFill>
                <a:latin typeface="Arial" charset="0"/>
                <a:ea typeface="Arial" charset="0"/>
                <a:cs typeface="Arial" charset="0"/>
              </a:rPr>
              <a:t>đồ</a:t>
            </a:r>
            <a:r>
              <a:rPr lang="en-US" altLang="en-US" b="1" dirty="0">
                <a:solidFill>
                  <a:srgbClr val="0070C0"/>
                </a:solidFill>
                <a:latin typeface="Arial" charset="0"/>
                <a:ea typeface="Arial" charset="0"/>
                <a:cs typeface="Arial" charset="0"/>
              </a:rPr>
              <a:t> </a:t>
            </a:r>
            <a:r>
              <a:rPr lang="en-US" altLang="en-US" b="1" dirty="0" err="1">
                <a:solidFill>
                  <a:srgbClr val="0070C0"/>
                </a:solidFill>
                <a:latin typeface="Arial" charset="0"/>
                <a:ea typeface="Arial" charset="0"/>
                <a:cs typeface="Arial" charset="0"/>
              </a:rPr>
              <a:t>bước</a:t>
            </a:r>
            <a:r>
              <a:rPr lang="en-US" altLang="en-US" b="1" dirty="0">
                <a:solidFill>
                  <a:srgbClr val="0070C0"/>
                </a:solidFill>
                <a:latin typeface="Arial" charset="0"/>
                <a:ea typeface="Arial" charset="0"/>
                <a:cs typeface="Arial" charset="0"/>
              </a:rPr>
              <a:t> 4	</a:t>
            </a:r>
            <a:r>
              <a:rPr lang="en-US" altLang="en-US" b="1" dirty="0">
                <a:latin typeface="Arial" charset="0"/>
                <a:ea typeface="Arial" charset="0"/>
                <a:cs typeface="Arial" charset="0"/>
              </a:rPr>
              <a:t>              Protocol Step 4	</a:t>
            </a:r>
            <a:endParaRPr lang="en-US" altLang="en-US" b="1" dirty="0">
              <a:solidFill>
                <a:srgbClr val="0000FF"/>
              </a:solidFill>
              <a:latin typeface="Arial" charset="0"/>
              <a:ea typeface="Arial" charset="0"/>
              <a:cs typeface="Arial" charset="0"/>
            </a:endParaRPr>
          </a:p>
        </p:txBody>
      </p:sp>
      <p:sp>
        <p:nvSpPr>
          <p:cNvPr id="102403" name="Rectangle 3"/>
          <p:cNvSpPr>
            <a:spLocks noGrp="1" noChangeArrowheads="1"/>
          </p:cNvSpPr>
          <p:nvPr>
            <p:ph idx="1"/>
          </p:nvPr>
        </p:nvSpPr>
        <p:spPr>
          <a:xfrm>
            <a:off x="468313" y="1484313"/>
            <a:ext cx="8229600" cy="4306887"/>
          </a:xfrm>
        </p:spPr>
        <p:txBody>
          <a:bodyPr vert="horz" wrap="square" lIns="91440" tIns="45720" rIns="91440" bIns="45720" numCol="1" rtlCol="0" anchor="t" anchorCtr="0" compatLnSpc="1">
            <a:prstTxWarp prst="textNoShape">
              <a:avLst/>
            </a:prstTxWarp>
            <a:normAutofit/>
          </a:bodyPr>
          <a:lstStyle/>
          <a:p>
            <a:pPr eaLnBrk="1" hangingPunct="1">
              <a:buFontTx/>
              <a:buNone/>
              <a:defRPr/>
            </a:pPr>
            <a:endParaRPr lang="en-US" dirty="0">
              <a:latin typeface="Arial" charset="0"/>
              <a:ea typeface="Arial" charset="0"/>
              <a:cs typeface="Arial" charset="0"/>
            </a:endParaRPr>
          </a:p>
          <a:p>
            <a:pPr eaLnBrk="1" hangingPunct="1">
              <a:lnSpc>
                <a:spcPct val="150000"/>
              </a:lnSpc>
              <a:buFontTx/>
              <a:buChar char="•"/>
              <a:defRPr/>
            </a:pPr>
            <a:r>
              <a:rPr lang="en-US" dirty="0" err="1">
                <a:solidFill>
                  <a:srgbClr val="0000FF"/>
                </a:solidFill>
                <a:latin typeface="Arial" charset="0"/>
                <a:ea typeface="Arial" charset="0"/>
                <a:cs typeface="Arial" charset="0"/>
              </a:rPr>
              <a:t>Gây</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mê</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với</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thiopentone</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hoặc</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prropofol</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có</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mặt</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của</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bác</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sỹ</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gây</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mê</a:t>
            </a:r>
            <a:endParaRPr lang="en-US" dirty="0">
              <a:solidFill>
                <a:srgbClr val="0000FF"/>
              </a:solidFill>
              <a:latin typeface="Arial" charset="0"/>
              <a:ea typeface="Arial" charset="0"/>
              <a:cs typeface="Arial" charset="0"/>
            </a:endParaRPr>
          </a:p>
          <a:p>
            <a:pPr eaLnBrk="1" hangingPunct="1">
              <a:lnSpc>
                <a:spcPct val="150000"/>
              </a:lnSpc>
              <a:buFontTx/>
              <a:buChar char="•"/>
              <a:defRPr/>
            </a:pPr>
            <a:r>
              <a:rPr lang="en-US" sz="2200" dirty="0">
                <a:latin typeface="Arial" charset="0"/>
                <a:ea typeface="Arial" charset="0"/>
                <a:cs typeface="Arial" charset="0"/>
              </a:rPr>
              <a:t>Induction of </a:t>
            </a:r>
            <a:r>
              <a:rPr lang="en-US" sz="2200" dirty="0" err="1">
                <a:latin typeface="Arial" charset="0"/>
                <a:ea typeface="Arial" charset="0"/>
                <a:cs typeface="Arial" charset="0"/>
              </a:rPr>
              <a:t>anaesthesia</a:t>
            </a:r>
            <a:r>
              <a:rPr lang="en-US" sz="2200" dirty="0">
                <a:latin typeface="Arial" charset="0"/>
                <a:ea typeface="Arial" charset="0"/>
                <a:cs typeface="Arial" charset="0"/>
              </a:rPr>
              <a:t> with </a:t>
            </a:r>
            <a:r>
              <a:rPr lang="en-US" sz="2200" dirty="0" err="1">
                <a:latin typeface="Arial" charset="0"/>
                <a:ea typeface="Arial" charset="0"/>
                <a:cs typeface="Arial" charset="0"/>
              </a:rPr>
              <a:t>thiopentone</a:t>
            </a:r>
            <a:r>
              <a:rPr lang="en-US" sz="2200" dirty="0">
                <a:latin typeface="Arial" charset="0"/>
                <a:ea typeface="Arial" charset="0"/>
                <a:cs typeface="Arial" charset="0"/>
              </a:rPr>
              <a:t> in the presence of an </a:t>
            </a:r>
            <a:r>
              <a:rPr lang="en-US" sz="2200" dirty="0" err="1">
                <a:latin typeface="Arial" charset="0"/>
                <a:ea typeface="Arial" charset="0"/>
                <a:cs typeface="Arial" charset="0"/>
              </a:rPr>
              <a:t>anaesthetist</a:t>
            </a:r>
            <a:endParaRPr lang="en-US" sz="2200" dirty="0">
              <a:latin typeface="Arial" charset="0"/>
              <a:ea typeface="Arial" charset="0"/>
              <a:cs typeface="Arial" charset="0"/>
            </a:endParaRPr>
          </a:p>
          <a:p>
            <a:pPr eaLnBrk="1" hangingPunct="1">
              <a:lnSpc>
                <a:spcPct val="150000"/>
              </a:lnSpc>
              <a:buFontTx/>
              <a:buChar char="•"/>
              <a:defRPr/>
            </a:pPr>
            <a:r>
              <a:rPr lang="en-US" dirty="0" err="1">
                <a:solidFill>
                  <a:srgbClr val="0000FF"/>
                </a:solidFill>
                <a:latin typeface="Arial" charset="0"/>
                <a:ea typeface="Arial" charset="0"/>
                <a:cs typeface="Arial" charset="0"/>
              </a:rPr>
              <a:t>Cân</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nhắc</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điều</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trị</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tăng</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áp</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lực</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nội</a:t>
            </a:r>
            <a:r>
              <a:rPr lang="en-US" dirty="0">
                <a:solidFill>
                  <a:srgbClr val="0000FF"/>
                </a:solidFill>
                <a:latin typeface="Arial" charset="0"/>
                <a:ea typeface="Arial" charset="0"/>
                <a:cs typeface="Arial" charset="0"/>
              </a:rPr>
              <a:t> </a:t>
            </a:r>
            <a:r>
              <a:rPr lang="en-US" dirty="0" err="1">
                <a:solidFill>
                  <a:srgbClr val="0000FF"/>
                </a:solidFill>
                <a:latin typeface="Arial" charset="0"/>
                <a:ea typeface="Arial" charset="0"/>
                <a:cs typeface="Arial" charset="0"/>
              </a:rPr>
              <a:t>sọ</a:t>
            </a:r>
            <a:endParaRPr lang="en-US" dirty="0">
              <a:solidFill>
                <a:srgbClr val="0000FF"/>
              </a:solidFill>
              <a:latin typeface="Arial" charset="0"/>
              <a:ea typeface="Arial" charset="0"/>
              <a:cs typeface="Arial" charset="0"/>
            </a:endParaRPr>
          </a:p>
          <a:p>
            <a:pPr eaLnBrk="1" hangingPunct="1">
              <a:lnSpc>
                <a:spcPct val="150000"/>
              </a:lnSpc>
              <a:buFontTx/>
              <a:buChar char="•"/>
              <a:defRPr/>
            </a:pPr>
            <a:r>
              <a:rPr lang="en-US" sz="2200" dirty="0">
                <a:latin typeface="Arial" charset="0"/>
                <a:ea typeface="Arial" charset="0"/>
                <a:cs typeface="Arial" charset="0"/>
              </a:rPr>
              <a:t>Consider treatment of raised ICP</a:t>
            </a:r>
          </a:p>
        </p:txBody>
      </p:sp>
    </p:spTree>
    <p:extLst>
      <p:ext uri="{BB962C8B-B14F-4D97-AF65-F5344CB8AC3E}">
        <p14:creationId xmlns:p14="http://schemas.microsoft.com/office/powerpoint/2010/main" val="515579143"/>
      </p:ext>
    </p:extLst>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0" y="0"/>
            <a:ext cx="12192000" cy="6858000"/>
          </a:xfrm>
        </p:spPr>
      </p:pic>
    </p:spTree>
    <p:extLst>
      <p:ext uri="{BB962C8B-B14F-4D97-AF65-F5344CB8AC3E}">
        <p14:creationId xmlns:p14="http://schemas.microsoft.com/office/powerpoint/2010/main" val="2778953895"/>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391" y="121286"/>
            <a:ext cx="8323217" cy="1158874"/>
          </a:xfrm>
        </p:spPr>
        <p:txBody>
          <a:bodyPr/>
          <a:lstStyle/>
          <a:p>
            <a:r>
              <a:rPr lang="en-US" b="1" dirty="0">
                <a:solidFill>
                  <a:srgbClr val="00B0F0"/>
                </a:solidFill>
                <a:latin typeface="Arial" charset="0"/>
                <a:ea typeface="Arial" charset="0"/>
                <a:cs typeface="Arial" charset="0"/>
              </a:rPr>
              <a:t>SINH LÝ</a:t>
            </a:r>
          </a:p>
        </p:txBody>
      </p:sp>
      <p:pic>
        <p:nvPicPr>
          <p:cNvPr id="4" name="Picture 3"/>
          <p:cNvPicPr>
            <a:picLocks noChangeAspect="1"/>
          </p:cNvPicPr>
          <p:nvPr/>
        </p:nvPicPr>
        <p:blipFill>
          <a:blip r:embed="rId3"/>
          <a:stretch>
            <a:fillRect/>
          </a:stretch>
        </p:blipFill>
        <p:spPr>
          <a:xfrm>
            <a:off x="1404730" y="1280160"/>
            <a:ext cx="6665844" cy="5094136"/>
          </a:xfrm>
          <a:prstGeom prst="rect">
            <a:avLst/>
          </a:prstGeom>
        </p:spPr>
      </p:pic>
    </p:spTree>
    <p:extLst>
      <p:ext uri="{BB962C8B-B14F-4D97-AF65-F5344CB8AC3E}">
        <p14:creationId xmlns:p14="http://schemas.microsoft.com/office/powerpoint/2010/main" val="86048579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
          <p:cNvPicPr>
            <a:picLocks noGrp="1" noChangeAspect="1"/>
          </p:cNvPicPr>
          <p:nvPr>
            <p:ph idx="1"/>
          </p:nvPr>
        </p:nvPicPr>
        <p:blipFill>
          <a:blip r:embed="rId3"/>
          <a:stretch>
            <a:fillRect/>
          </a:stretch>
        </p:blipFill>
        <p:spPr>
          <a:xfrm>
            <a:off x="433251" y="1205948"/>
            <a:ext cx="6179583" cy="5128591"/>
          </a:xfrm>
          <a:prstGeom prst="rect">
            <a:avLst/>
          </a:prstGeom>
        </p:spPr>
      </p:pic>
      <p:pic>
        <p:nvPicPr>
          <p:cNvPr id="6" name="Picture 5"/>
          <p:cNvPicPr>
            <a:picLocks noChangeAspect="1"/>
          </p:cNvPicPr>
          <p:nvPr/>
        </p:nvPicPr>
        <p:blipFill>
          <a:blip r:embed="rId4"/>
          <a:stretch>
            <a:fillRect/>
          </a:stretch>
        </p:blipFill>
        <p:spPr>
          <a:xfrm>
            <a:off x="6787997" y="1715983"/>
            <a:ext cx="1828800" cy="1695450"/>
          </a:xfrm>
          <a:prstGeom prst="rect">
            <a:avLst/>
          </a:prstGeom>
        </p:spPr>
      </p:pic>
      <p:sp>
        <p:nvSpPr>
          <p:cNvPr id="5" name="TextBox 4">
            <a:extLst>
              <a:ext uri="{FF2B5EF4-FFF2-40B4-BE49-F238E27FC236}">
                <a16:creationId xmlns:a16="http://schemas.microsoft.com/office/drawing/2014/main" id="{AD263AE4-9ED0-4BFA-A8FC-12E815DB3CB2}"/>
              </a:ext>
            </a:extLst>
          </p:cNvPr>
          <p:cNvSpPr txBox="1"/>
          <p:nvPr/>
        </p:nvSpPr>
        <p:spPr>
          <a:xfrm>
            <a:off x="433251" y="525081"/>
            <a:ext cx="4576354" cy="461665"/>
          </a:xfrm>
          <a:prstGeom prst="rect">
            <a:avLst/>
          </a:prstGeom>
          <a:noFill/>
        </p:spPr>
        <p:txBody>
          <a:bodyPr wrap="square">
            <a:spAutoFit/>
          </a:bodyPr>
          <a:lstStyle/>
          <a:p>
            <a:r>
              <a:rPr lang="en-US" sz="2400" b="1" dirty="0">
                <a:solidFill>
                  <a:srgbClr val="00B0F0"/>
                </a:solidFill>
                <a:latin typeface="Arial" charset="0"/>
                <a:ea typeface="Arial" charset="0"/>
                <a:cs typeface="Arial" charset="0"/>
              </a:rPr>
              <a:t>SINH LÝ</a:t>
            </a:r>
            <a:endParaRPr lang="vi-VN" sz="2400" dirty="0"/>
          </a:p>
        </p:txBody>
      </p:sp>
    </p:spTree>
    <p:extLst>
      <p:ext uri="{BB962C8B-B14F-4D97-AF65-F5344CB8AC3E}">
        <p14:creationId xmlns:p14="http://schemas.microsoft.com/office/powerpoint/2010/main" val="39968595"/>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3670" y="437322"/>
            <a:ext cx="7407965" cy="5711687"/>
          </a:xfrm>
          <a:prstGeom prst="rect">
            <a:avLst/>
          </a:prstGeom>
        </p:spPr>
      </p:pic>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5" y="278041"/>
            <a:ext cx="8236131" cy="867327"/>
          </a:xfrm>
        </p:spPr>
        <p:txBody>
          <a:bodyPr/>
          <a:lstStyle/>
          <a:p>
            <a:r>
              <a:rPr lang="en-US" b="1" dirty="0">
                <a:solidFill>
                  <a:srgbClr val="00B0F0"/>
                </a:solidFill>
                <a:latin typeface="Arial" charset="0"/>
                <a:ea typeface="Arial" charset="0"/>
                <a:cs typeface="Arial" charset="0"/>
              </a:rPr>
              <a:t>NGUYÊN NHÂN</a:t>
            </a:r>
            <a:endParaRPr lang="en-US" dirty="0"/>
          </a:p>
        </p:txBody>
      </p:sp>
      <p:sp>
        <p:nvSpPr>
          <p:cNvPr id="3" name="Content Placeholder 2"/>
          <p:cNvSpPr>
            <a:spLocks noGrp="1"/>
          </p:cNvSpPr>
          <p:nvPr>
            <p:ph idx="1"/>
          </p:nvPr>
        </p:nvSpPr>
        <p:spPr>
          <a:xfrm>
            <a:off x="618308" y="1414808"/>
            <a:ext cx="8142515" cy="4853470"/>
          </a:xfrm>
        </p:spPr>
        <p:txBody>
          <a:bodyPr>
            <a:normAutofit/>
          </a:bodyPr>
          <a:lstStyle/>
          <a:p>
            <a:pPr>
              <a:lnSpc>
                <a:spcPct val="150000"/>
              </a:lnSpc>
            </a:pPr>
            <a:r>
              <a:rPr lang="en-US" dirty="0" err="1">
                <a:latin typeface="Arial" charset="0"/>
                <a:ea typeface="Arial" charset="0"/>
                <a:cs typeface="Arial" charset="0"/>
              </a:rPr>
              <a:t>Phức</a:t>
            </a:r>
            <a:r>
              <a:rPr lang="en-US" dirty="0">
                <a:latin typeface="Arial" charset="0"/>
                <a:ea typeface="Arial" charset="0"/>
                <a:cs typeface="Arial" charset="0"/>
              </a:rPr>
              <a:t> </a:t>
            </a:r>
            <a:r>
              <a:rPr lang="en-US" dirty="0" err="1">
                <a:latin typeface="Arial" charset="0"/>
                <a:ea typeface="Arial" charset="0"/>
                <a:cs typeface="Arial" charset="0"/>
              </a:rPr>
              <a:t>tạp</a:t>
            </a:r>
            <a:r>
              <a:rPr lang="en-US" dirty="0">
                <a:latin typeface="Arial" charset="0"/>
                <a:ea typeface="Arial" charset="0"/>
                <a:cs typeface="Arial" charset="0"/>
              </a:rPr>
              <a:t>, </a:t>
            </a:r>
            <a:r>
              <a:rPr lang="en-US" dirty="0" err="1">
                <a:latin typeface="Arial" charset="0"/>
                <a:ea typeface="Arial" charset="0"/>
                <a:cs typeface="Arial" charset="0"/>
              </a:rPr>
              <a:t>có</a:t>
            </a:r>
            <a:r>
              <a:rPr lang="en-US" dirty="0">
                <a:latin typeface="Arial" charset="0"/>
                <a:ea typeface="Arial" charset="0"/>
                <a:cs typeface="Arial" charset="0"/>
              </a:rPr>
              <a:t> </a:t>
            </a:r>
            <a:r>
              <a:rPr lang="en-US" dirty="0" err="1">
                <a:latin typeface="Arial" charset="0"/>
                <a:ea typeface="Arial" charset="0"/>
                <a:cs typeface="Arial" charset="0"/>
              </a:rPr>
              <a:t>thể</a:t>
            </a:r>
            <a:r>
              <a:rPr lang="en-US" dirty="0">
                <a:latin typeface="Arial" charset="0"/>
                <a:ea typeface="Arial" charset="0"/>
                <a:cs typeface="Arial" charset="0"/>
              </a:rPr>
              <a:t> </a:t>
            </a:r>
            <a:r>
              <a:rPr lang="en-US" dirty="0" err="1">
                <a:latin typeface="Arial" charset="0"/>
                <a:ea typeface="Arial" charset="0"/>
                <a:cs typeface="Arial" charset="0"/>
              </a:rPr>
              <a:t>gồm</a:t>
            </a:r>
            <a:r>
              <a:rPr lang="en-US" dirty="0">
                <a:latin typeface="Arial" charset="0"/>
                <a:ea typeface="Arial" charset="0"/>
                <a:cs typeface="Arial" charset="0"/>
              </a:rPr>
              <a:t>: </a:t>
            </a:r>
            <a:r>
              <a:rPr lang="en-US" dirty="0" err="1">
                <a:latin typeface="Arial" charset="0"/>
                <a:ea typeface="Arial" charset="0"/>
                <a:cs typeface="Arial" charset="0"/>
              </a:rPr>
              <a:t>bất</a:t>
            </a:r>
            <a:r>
              <a:rPr lang="en-US" dirty="0">
                <a:latin typeface="Arial" charset="0"/>
                <a:ea typeface="Arial" charset="0"/>
                <a:cs typeface="Arial" charset="0"/>
              </a:rPr>
              <a:t> </a:t>
            </a:r>
            <a:r>
              <a:rPr lang="en-US" dirty="0" err="1">
                <a:latin typeface="Arial" charset="0"/>
                <a:ea typeface="Arial" charset="0"/>
                <a:cs typeface="Arial" charset="0"/>
              </a:rPr>
              <a:t>thường</a:t>
            </a:r>
            <a:r>
              <a:rPr lang="en-US" dirty="0">
                <a:latin typeface="Arial" charset="0"/>
                <a:ea typeface="Arial" charset="0"/>
                <a:cs typeface="Arial" charset="0"/>
              </a:rPr>
              <a:t> </a:t>
            </a:r>
            <a:r>
              <a:rPr lang="en-US" dirty="0" err="1">
                <a:latin typeface="Arial" charset="0"/>
                <a:ea typeface="Arial" charset="0"/>
                <a:cs typeface="Arial" charset="0"/>
              </a:rPr>
              <a:t>cấu</a:t>
            </a:r>
            <a:r>
              <a:rPr lang="en-US" dirty="0">
                <a:latin typeface="Arial" charset="0"/>
                <a:ea typeface="Arial" charset="0"/>
                <a:cs typeface="Arial" charset="0"/>
              </a:rPr>
              <a:t> </a:t>
            </a:r>
            <a:r>
              <a:rPr lang="en-US" dirty="0" err="1">
                <a:latin typeface="Arial" charset="0"/>
                <a:ea typeface="Arial" charset="0"/>
                <a:cs typeface="Arial" charset="0"/>
              </a:rPr>
              <a:t>trúc</a:t>
            </a:r>
            <a:r>
              <a:rPr lang="en-US" dirty="0">
                <a:latin typeface="Arial" charset="0"/>
                <a:ea typeface="Arial" charset="0"/>
                <a:cs typeface="Arial" charset="0"/>
              </a:rPr>
              <a:t> </a:t>
            </a:r>
            <a:r>
              <a:rPr lang="en-US" dirty="0" err="1">
                <a:latin typeface="Arial" charset="0"/>
                <a:ea typeface="Arial" charset="0"/>
                <a:cs typeface="Arial" charset="0"/>
              </a:rPr>
              <a:t>não</a:t>
            </a:r>
            <a:r>
              <a:rPr lang="en-US" dirty="0">
                <a:latin typeface="Arial" charset="0"/>
                <a:ea typeface="Arial" charset="0"/>
                <a:cs typeface="Arial" charset="0"/>
              </a:rPr>
              <a:t>, </a:t>
            </a:r>
            <a:r>
              <a:rPr lang="en-US" dirty="0" err="1">
                <a:latin typeface="Arial" charset="0"/>
                <a:ea typeface="Arial" charset="0"/>
                <a:cs typeface="Arial" charset="0"/>
              </a:rPr>
              <a:t>bệnh</a:t>
            </a:r>
            <a:r>
              <a:rPr lang="en-US" dirty="0">
                <a:latin typeface="Arial" charset="0"/>
                <a:ea typeface="Arial" charset="0"/>
                <a:cs typeface="Arial" charset="0"/>
              </a:rPr>
              <a:t> </a:t>
            </a:r>
            <a:r>
              <a:rPr lang="en-US" dirty="0" err="1">
                <a:latin typeface="Arial" charset="0"/>
                <a:ea typeface="Arial" charset="0"/>
                <a:cs typeface="Arial" charset="0"/>
              </a:rPr>
              <a:t>ly</a:t>
            </a:r>
            <a:r>
              <a:rPr lang="en-US" dirty="0">
                <a:latin typeface="Arial" charset="0"/>
                <a:ea typeface="Arial" charset="0"/>
                <a:cs typeface="Arial" charset="0"/>
              </a:rPr>
              <a:t>́ </a:t>
            </a:r>
            <a:r>
              <a:rPr lang="en-US" dirty="0" err="1">
                <a:latin typeface="Arial" charset="0"/>
                <a:ea typeface="Arial" charset="0"/>
                <a:cs typeface="Arial" charset="0"/>
              </a:rPr>
              <a:t>chuyển</a:t>
            </a:r>
            <a:r>
              <a:rPr lang="en-US" dirty="0">
                <a:latin typeface="Arial" charset="0"/>
                <a:ea typeface="Arial" charset="0"/>
                <a:cs typeface="Arial" charset="0"/>
              </a:rPr>
              <a:t> </a:t>
            </a:r>
            <a:r>
              <a:rPr lang="en-US" dirty="0" err="1">
                <a:latin typeface="Arial" charset="0"/>
                <a:ea typeface="Arial" charset="0"/>
                <a:cs typeface="Arial" charset="0"/>
              </a:rPr>
              <a:t>hóa</a:t>
            </a:r>
            <a:r>
              <a:rPr lang="en-US" dirty="0">
                <a:latin typeface="Arial" charset="0"/>
                <a:ea typeface="Arial" charset="0"/>
                <a:cs typeface="Arial" charset="0"/>
              </a:rPr>
              <a:t>, </a:t>
            </a:r>
            <a:r>
              <a:rPr lang="en-US" dirty="0" err="1">
                <a:latin typeface="Arial" charset="0"/>
                <a:ea typeface="Arial" charset="0"/>
                <a:cs typeface="Arial" charset="0"/>
              </a:rPr>
              <a:t>bất</a:t>
            </a:r>
            <a:r>
              <a:rPr lang="en-US" dirty="0">
                <a:latin typeface="Arial" charset="0"/>
                <a:ea typeface="Arial" charset="0"/>
                <a:cs typeface="Arial" charset="0"/>
              </a:rPr>
              <a:t> </a:t>
            </a:r>
            <a:r>
              <a:rPr lang="en-US" dirty="0" err="1">
                <a:latin typeface="Arial" charset="0"/>
                <a:ea typeface="Arial" charset="0"/>
                <a:cs typeface="Arial" charset="0"/>
              </a:rPr>
              <a:t>thường</a:t>
            </a:r>
            <a:r>
              <a:rPr lang="en-US" dirty="0">
                <a:latin typeface="Arial" charset="0"/>
                <a:ea typeface="Arial" charset="0"/>
                <a:cs typeface="Arial" charset="0"/>
              </a:rPr>
              <a:t> gen, </a:t>
            </a:r>
            <a:r>
              <a:rPr lang="en-US" dirty="0" err="1">
                <a:latin typeface="Arial" charset="0"/>
                <a:ea typeface="Arial" charset="0"/>
                <a:cs typeface="Arial" charset="0"/>
              </a:rPr>
              <a:t>bệnh</a:t>
            </a:r>
            <a:r>
              <a:rPr lang="en-US" dirty="0">
                <a:latin typeface="Arial" charset="0"/>
                <a:ea typeface="Arial" charset="0"/>
                <a:cs typeface="Arial" charset="0"/>
              </a:rPr>
              <a:t> </a:t>
            </a:r>
            <a:r>
              <a:rPr lang="en-US" dirty="0" err="1">
                <a:latin typeface="Arial" charset="0"/>
                <a:ea typeface="Arial" charset="0"/>
                <a:cs typeface="Arial" charset="0"/>
              </a:rPr>
              <a:t>ly</a:t>
            </a:r>
            <a:r>
              <a:rPr lang="en-US" dirty="0">
                <a:latin typeface="Arial" charset="0"/>
                <a:ea typeface="Arial" charset="0"/>
                <a:cs typeface="Arial" charset="0"/>
              </a:rPr>
              <a:t>́ </a:t>
            </a:r>
            <a:r>
              <a:rPr lang="en-US" dirty="0" err="1">
                <a:latin typeface="Arial" charset="0"/>
                <a:ea typeface="Arial" charset="0"/>
                <a:cs typeface="Arial" charset="0"/>
              </a:rPr>
              <a:t>miễn</a:t>
            </a:r>
            <a:r>
              <a:rPr lang="en-US" dirty="0">
                <a:latin typeface="Arial" charset="0"/>
                <a:ea typeface="Arial" charset="0"/>
                <a:cs typeface="Arial" charset="0"/>
              </a:rPr>
              <a:t> </a:t>
            </a:r>
            <a:r>
              <a:rPr lang="en-US" dirty="0" err="1">
                <a:latin typeface="Arial" charset="0"/>
                <a:ea typeface="Arial" charset="0"/>
                <a:cs typeface="Arial" charset="0"/>
              </a:rPr>
              <a:t>dịch</a:t>
            </a:r>
            <a:r>
              <a:rPr lang="en-US" dirty="0">
                <a:latin typeface="Arial" charset="0"/>
                <a:ea typeface="Arial" charset="0"/>
                <a:cs typeface="Arial" charset="0"/>
              </a:rPr>
              <a:t>, </a:t>
            </a:r>
            <a:r>
              <a:rPr lang="en-US" dirty="0" err="1">
                <a:latin typeface="Arial" charset="0"/>
                <a:ea typeface="Arial" charset="0"/>
                <a:cs typeface="Arial" charset="0"/>
              </a:rPr>
              <a:t>nhiễm</a:t>
            </a:r>
            <a:r>
              <a:rPr lang="en-US" dirty="0">
                <a:latin typeface="Arial" charset="0"/>
                <a:ea typeface="Arial" charset="0"/>
                <a:cs typeface="Arial" charset="0"/>
              </a:rPr>
              <a:t> </a:t>
            </a:r>
            <a:r>
              <a:rPr lang="en-US" dirty="0" err="1">
                <a:latin typeface="Arial" charset="0"/>
                <a:ea typeface="Arial" charset="0"/>
                <a:cs typeface="Arial" charset="0"/>
              </a:rPr>
              <a:t>trùng</a:t>
            </a:r>
            <a:r>
              <a:rPr lang="en-US" dirty="0">
                <a:latin typeface="Arial" charset="0"/>
                <a:ea typeface="Arial" charset="0"/>
                <a:cs typeface="Arial" charset="0"/>
              </a:rPr>
              <a:t> </a:t>
            </a:r>
            <a:r>
              <a:rPr lang="en-US" dirty="0" err="1">
                <a:latin typeface="Arial" charset="0"/>
                <a:ea typeface="Arial" charset="0"/>
                <a:cs typeface="Arial" charset="0"/>
              </a:rPr>
              <a:t>và</a:t>
            </a:r>
            <a:r>
              <a:rPr lang="en-US" dirty="0">
                <a:latin typeface="Arial" charset="0"/>
                <a:ea typeface="Arial" charset="0"/>
                <a:cs typeface="Arial" charset="0"/>
              </a:rPr>
              <a:t> </a:t>
            </a:r>
            <a:r>
              <a:rPr lang="en-US" dirty="0" err="1">
                <a:latin typeface="Arial" charset="0"/>
                <a:ea typeface="Arial" charset="0"/>
                <a:cs typeface="Arial" charset="0"/>
              </a:rPr>
              <a:t>một</a:t>
            </a:r>
            <a:r>
              <a:rPr lang="en-US" dirty="0">
                <a:latin typeface="Arial" charset="0"/>
                <a:ea typeface="Arial" charset="0"/>
                <a:cs typeface="Arial" charset="0"/>
              </a:rPr>
              <a:t> </a:t>
            </a:r>
            <a:r>
              <a:rPr lang="en-US" dirty="0" err="1">
                <a:latin typeface="Arial" charset="0"/>
                <a:ea typeface="Arial" charset="0"/>
                <a:cs typeface="Arial" charset="0"/>
              </a:rPr>
              <a:t>số</a:t>
            </a:r>
            <a:r>
              <a:rPr lang="en-US" dirty="0">
                <a:latin typeface="Arial" charset="0"/>
                <a:ea typeface="Arial" charset="0"/>
                <a:cs typeface="Arial" charset="0"/>
              </a:rPr>
              <a:t> </a:t>
            </a:r>
            <a:r>
              <a:rPr lang="en-US" dirty="0" err="1">
                <a:latin typeface="Arial" charset="0"/>
                <a:ea typeface="Arial" charset="0"/>
                <a:cs typeface="Arial" charset="0"/>
              </a:rPr>
              <a:t>trường</a:t>
            </a:r>
            <a:r>
              <a:rPr lang="en-US" dirty="0">
                <a:latin typeface="Arial" charset="0"/>
                <a:ea typeface="Arial" charset="0"/>
                <a:cs typeface="Arial" charset="0"/>
              </a:rPr>
              <a:t> </a:t>
            </a:r>
            <a:r>
              <a:rPr lang="en-US" dirty="0" err="1">
                <a:latin typeface="Arial" charset="0"/>
                <a:ea typeface="Arial" charset="0"/>
                <a:cs typeface="Arial" charset="0"/>
              </a:rPr>
              <a:t>hợp</a:t>
            </a:r>
            <a:r>
              <a:rPr lang="en-US" dirty="0">
                <a:latin typeface="Arial" charset="0"/>
                <a:ea typeface="Arial" charset="0"/>
                <a:cs typeface="Arial" charset="0"/>
              </a:rPr>
              <a:t> </a:t>
            </a:r>
            <a:r>
              <a:rPr lang="en-US" dirty="0" err="1">
                <a:latin typeface="Arial" charset="0"/>
                <a:ea typeface="Arial" charset="0"/>
                <a:cs typeface="Arial" charset="0"/>
              </a:rPr>
              <a:t>không</a:t>
            </a:r>
            <a:r>
              <a:rPr lang="en-US" dirty="0">
                <a:latin typeface="Arial" charset="0"/>
                <a:ea typeface="Arial" charset="0"/>
                <a:cs typeface="Arial" charset="0"/>
              </a:rPr>
              <a:t> </a:t>
            </a:r>
            <a:r>
              <a:rPr lang="en-US" dirty="0" err="1">
                <a:latin typeface="Arial" charset="0"/>
                <a:ea typeface="Arial" charset="0"/>
                <a:cs typeface="Arial" charset="0"/>
              </a:rPr>
              <a:t>rõ</a:t>
            </a:r>
            <a:r>
              <a:rPr lang="en-US" dirty="0">
                <a:latin typeface="Arial" charset="0"/>
                <a:ea typeface="Arial" charset="0"/>
                <a:cs typeface="Arial" charset="0"/>
              </a:rPr>
              <a:t> </a:t>
            </a:r>
            <a:r>
              <a:rPr lang="en-US" dirty="0" err="1">
                <a:latin typeface="Arial" charset="0"/>
                <a:ea typeface="Arial" charset="0"/>
                <a:cs typeface="Arial" charset="0"/>
              </a:rPr>
              <a:t>nguyên</a:t>
            </a:r>
            <a:r>
              <a:rPr lang="en-US" dirty="0">
                <a:latin typeface="Arial" charset="0"/>
                <a:ea typeface="Arial" charset="0"/>
                <a:cs typeface="Arial" charset="0"/>
              </a:rPr>
              <a:t> </a:t>
            </a:r>
            <a:r>
              <a:rPr lang="en-US" dirty="0" err="1">
                <a:latin typeface="Arial" charset="0"/>
                <a:ea typeface="Arial" charset="0"/>
                <a:cs typeface="Arial" charset="0"/>
              </a:rPr>
              <a:t>nhân</a:t>
            </a:r>
            <a:endParaRPr lang="en-US" dirty="0">
              <a:latin typeface="Arial" charset="0"/>
              <a:ea typeface="Arial" charset="0"/>
              <a:cs typeface="Arial" charset="0"/>
            </a:endParaRPr>
          </a:p>
          <a:p>
            <a:pPr>
              <a:lnSpc>
                <a:spcPct val="150000"/>
              </a:lnSpc>
            </a:pPr>
            <a:r>
              <a:rPr lang="en-US" dirty="0" err="1">
                <a:latin typeface="Arial" charset="0"/>
                <a:ea typeface="Arial" charset="0"/>
                <a:cs typeface="Arial" charset="0"/>
              </a:rPr>
              <a:t>Sơ</a:t>
            </a:r>
            <a:r>
              <a:rPr lang="en-US" dirty="0">
                <a:latin typeface="Arial" charset="0"/>
                <a:ea typeface="Arial" charset="0"/>
                <a:cs typeface="Arial" charset="0"/>
              </a:rPr>
              <a:t> </a:t>
            </a:r>
            <a:r>
              <a:rPr lang="en-US" dirty="0" err="1">
                <a:latin typeface="Arial" charset="0"/>
                <a:ea typeface="Arial" charset="0"/>
                <a:cs typeface="Arial" charset="0"/>
              </a:rPr>
              <a:t>sinh</a:t>
            </a:r>
            <a:r>
              <a:rPr lang="en-US" dirty="0">
                <a:latin typeface="Arial" charset="0"/>
                <a:ea typeface="Arial" charset="0"/>
                <a:cs typeface="Arial" charset="0"/>
              </a:rPr>
              <a:t>, </a:t>
            </a:r>
            <a:r>
              <a:rPr lang="en-US" dirty="0" err="1">
                <a:latin typeface="Arial" charset="0"/>
                <a:ea typeface="Arial" charset="0"/>
                <a:cs typeface="Arial" charset="0"/>
              </a:rPr>
              <a:t>hầu</a:t>
            </a:r>
            <a:r>
              <a:rPr lang="en-US" dirty="0">
                <a:latin typeface="Arial" charset="0"/>
                <a:ea typeface="Arial" charset="0"/>
                <a:cs typeface="Arial" charset="0"/>
              </a:rPr>
              <a:t> </a:t>
            </a:r>
            <a:r>
              <a:rPr lang="en-US" dirty="0" err="1">
                <a:latin typeface="Arial" charset="0"/>
                <a:ea typeface="Arial" charset="0"/>
                <a:cs typeface="Arial" charset="0"/>
              </a:rPr>
              <a:t>hết</a:t>
            </a:r>
            <a:r>
              <a:rPr lang="en-US" dirty="0">
                <a:latin typeface="Arial" charset="0"/>
                <a:ea typeface="Arial" charset="0"/>
                <a:cs typeface="Arial" charset="0"/>
              </a:rPr>
              <a:t> co </a:t>
            </a:r>
            <a:r>
              <a:rPr lang="en-US" dirty="0" err="1">
                <a:latin typeface="Arial" charset="0"/>
                <a:ea typeface="Arial" charset="0"/>
                <a:cs typeface="Arial" charset="0"/>
              </a:rPr>
              <a:t>giật</a:t>
            </a:r>
            <a:r>
              <a:rPr lang="en-US" dirty="0">
                <a:latin typeface="Arial" charset="0"/>
                <a:ea typeface="Arial" charset="0"/>
                <a:cs typeface="Arial" charset="0"/>
              </a:rPr>
              <a:t> </a:t>
            </a:r>
            <a:r>
              <a:rPr lang="en-US" dirty="0" err="1">
                <a:latin typeface="Arial" charset="0"/>
                <a:ea typeface="Arial" charset="0"/>
                <a:cs typeface="Arial" charset="0"/>
              </a:rPr>
              <a:t>đều</a:t>
            </a:r>
            <a:r>
              <a:rPr lang="en-US" dirty="0">
                <a:latin typeface="Arial" charset="0"/>
                <a:ea typeface="Arial" charset="0"/>
                <a:cs typeface="Arial" charset="0"/>
              </a:rPr>
              <a:t> </a:t>
            </a:r>
            <a:r>
              <a:rPr lang="en-US" dirty="0" err="1">
                <a:latin typeface="Arial" charset="0"/>
                <a:ea typeface="Arial" charset="0"/>
                <a:cs typeface="Arial" charset="0"/>
              </a:rPr>
              <a:t>có</a:t>
            </a:r>
            <a:r>
              <a:rPr lang="en-US" dirty="0">
                <a:latin typeface="Arial" charset="0"/>
                <a:ea typeface="Arial" charset="0"/>
                <a:cs typeface="Arial" charset="0"/>
              </a:rPr>
              <a:t> </a:t>
            </a:r>
            <a:r>
              <a:rPr lang="en-US" dirty="0" err="1">
                <a:latin typeface="Arial" charset="0"/>
                <a:ea typeface="Arial" charset="0"/>
                <a:cs typeface="Arial" charset="0"/>
              </a:rPr>
              <a:t>nguyên</a:t>
            </a:r>
            <a:r>
              <a:rPr lang="en-US" dirty="0">
                <a:latin typeface="Arial" charset="0"/>
                <a:ea typeface="Arial" charset="0"/>
                <a:cs typeface="Arial" charset="0"/>
              </a:rPr>
              <a:t> </a:t>
            </a:r>
            <a:r>
              <a:rPr lang="en-US" dirty="0" err="1">
                <a:latin typeface="Arial" charset="0"/>
                <a:ea typeface="Arial" charset="0"/>
                <a:cs typeface="Arial" charset="0"/>
              </a:rPr>
              <a:t>nhân</a:t>
            </a:r>
            <a:r>
              <a:rPr lang="en-US" dirty="0">
                <a:latin typeface="Arial" charset="0"/>
                <a:ea typeface="Arial" charset="0"/>
                <a:cs typeface="Arial" charset="0"/>
              </a:rPr>
              <a:t>: </a:t>
            </a:r>
            <a:r>
              <a:rPr lang="en-US" dirty="0" err="1">
                <a:latin typeface="Arial" charset="0"/>
                <a:ea typeface="Arial" charset="0"/>
                <a:cs typeface="Arial" charset="0"/>
              </a:rPr>
              <a:t>bệnh</a:t>
            </a:r>
            <a:r>
              <a:rPr lang="en-US" dirty="0">
                <a:latin typeface="Arial" charset="0"/>
                <a:ea typeface="Arial" charset="0"/>
                <a:cs typeface="Arial" charset="0"/>
              </a:rPr>
              <a:t> </a:t>
            </a:r>
            <a:r>
              <a:rPr lang="en-US" dirty="0" err="1">
                <a:latin typeface="Arial" charset="0"/>
                <a:ea typeface="Arial" charset="0"/>
                <a:cs typeface="Arial" charset="0"/>
              </a:rPr>
              <a:t>ly</a:t>
            </a:r>
            <a:r>
              <a:rPr lang="en-US" dirty="0">
                <a:latin typeface="Arial" charset="0"/>
                <a:ea typeface="Arial" charset="0"/>
                <a:cs typeface="Arial" charset="0"/>
              </a:rPr>
              <a:t>́ </a:t>
            </a:r>
            <a:r>
              <a:rPr lang="en-US" dirty="0" err="1">
                <a:latin typeface="Arial" charset="0"/>
                <a:ea typeface="Arial" charset="0"/>
                <a:cs typeface="Arial" charset="0"/>
              </a:rPr>
              <a:t>não</a:t>
            </a:r>
            <a:r>
              <a:rPr lang="en-US" dirty="0">
                <a:latin typeface="Arial" charset="0"/>
                <a:ea typeface="Arial" charset="0"/>
                <a:cs typeface="Arial" charset="0"/>
              </a:rPr>
              <a:t> </a:t>
            </a:r>
            <a:r>
              <a:rPr lang="en-US" dirty="0" err="1">
                <a:latin typeface="Arial" charset="0"/>
                <a:ea typeface="Arial" charset="0"/>
                <a:cs typeface="Arial" charset="0"/>
              </a:rPr>
              <a:t>thiếu</a:t>
            </a:r>
            <a:r>
              <a:rPr lang="en-US" dirty="0">
                <a:latin typeface="Arial" charset="0"/>
                <a:ea typeface="Arial" charset="0"/>
                <a:cs typeface="Arial" charset="0"/>
              </a:rPr>
              <a:t> oxy, </a:t>
            </a:r>
            <a:r>
              <a:rPr lang="en-US" dirty="0" err="1">
                <a:latin typeface="Arial" charset="0"/>
                <a:ea typeface="Arial" charset="0"/>
                <a:cs typeface="Arial" charset="0"/>
              </a:rPr>
              <a:t>rối</a:t>
            </a:r>
            <a:r>
              <a:rPr lang="en-US" dirty="0">
                <a:latin typeface="Arial" charset="0"/>
                <a:ea typeface="Arial" charset="0"/>
                <a:cs typeface="Arial" charset="0"/>
              </a:rPr>
              <a:t> </a:t>
            </a:r>
            <a:r>
              <a:rPr lang="en-US" dirty="0" err="1">
                <a:latin typeface="Arial" charset="0"/>
                <a:ea typeface="Arial" charset="0"/>
                <a:cs typeface="Arial" charset="0"/>
              </a:rPr>
              <a:t>loạn</a:t>
            </a:r>
            <a:r>
              <a:rPr lang="en-US" dirty="0">
                <a:latin typeface="Arial" charset="0"/>
                <a:ea typeface="Arial" charset="0"/>
                <a:cs typeface="Arial" charset="0"/>
              </a:rPr>
              <a:t> </a:t>
            </a:r>
            <a:r>
              <a:rPr lang="en-US" dirty="0" err="1">
                <a:latin typeface="Arial" charset="0"/>
                <a:ea typeface="Arial" charset="0"/>
                <a:cs typeface="Arial" charset="0"/>
              </a:rPr>
              <a:t>chuyển</a:t>
            </a:r>
            <a:r>
              <a:rPr lang="en-US" dirty="0">
                <a:latin typeface="Arial" charset="0"/>
                <a:ea typeface="Arial" charset="0"/>
                <a:cs typeface="Arial" charset="0"/>
              </a:rPr>
              <a:t> </a:t>
            </a:r>
            <a:r>
              <a:rPr lang="en-US" dirty="0" err="1">
                <a:latin typeface="Arial" charset="0"/>
                <a:ea typeface="Arial" charset="0"/>
                <a:cs typeface="Arial" charset="0"/>
              </a:rPr>
              <a:t>hóa</a:t>
            </a:r>
            <a:r>
              <a:rPr lang="en-US" dirty="0">
                <a:latin typeface="Arial" charset="0"/>
                <a:ea typeface="Arial" charset="0"/>
                <a:cs typeface="Arial" charset="0"/>
              </a:rPr>
              <a:t>, </a:t>
            </a:r>
            <a:r>
              <a:rPr lang="en-US" dirty="0" err="1">
                <a:latin typeface="Arial" charset="0"/>
                <a:ea typeface="Arial" charset="0"/>
                <a:cs typeface="Arial" charset="0"/>
              </a:rPr>
              <a:t>nhiễm</a:t>
            </a:r>
            <a:r>
              <a:rPr lang="en-US" dirty="0">
                <a:latin typeface="Arial" charset="0"/>
                <a:ea typeface="Arial" charset="0"/>
                <a:cs typeface="Arial" charset="0"/>
              </a:rPr>
              <a:t> </a:t>
            </a:r>
            <a:r>
              <a:rPr lang="en-US" dirty="0" err="1">
                <a:latin typeface="Arial" charset="0"/>
                <a:ea typeface="Arial" charset="0"/>
                <a:cs typeface="Arial" charset="0"/>
              </a:rPr>
              <a:t>trùng</a:t>
            </a:r>
            <a:r>
              <a:rPr lang="en-US" dirty="0">
                <a:latin typeface="Arial" charset="0"/>
                <a:ea typeface="Arial" charset="0"/>
                <a:cs typeface="Arial" charset="0"/>
              </a:rPr>
              <a:t> </a:t>
            </a:r>
            <a:r>
              <a:rPr lang="en-US" dirty="0" err="1">
                <a:latin typeface="Arial" charset="0"/>
                <a:ea typeface="Arial" charset="0"/>
                <a:cs typeface="Arial" charset="0"/>
              </a:rPr>
              <a:t>hệ</a:t>
            </a:r>
            <a:r>
              <a:rPr lang="en-US" dirty="0">
                <a:latin typeface="Arial" charset="0"/>
                <a:ea typeface="Arial" charset="0"/>
                <a:cs typeface="Arial" charset="0"/>
              </a:rPr>
              <a:t> </a:t>
            </a:r>
            <a:r>
              <a:rPr lang="en-US" dirty="0" err="1">
                <a:latin typeface="Arial" charset="0"/>
                <a:ea typeface="Arial" charset="0"/>
                <a:cs typeface="Arial" charset="0"/>
              </a:rPr>
              <a:t>thần</a:t>
            </a:r>
            <a:r>
              <a:rPr lang="en-US" dirty="0">
                <a:latin typeface="Arial" charset="0"/>
                <a:ea typeface="Arial" charset="0"/>
                <a:cs typeface="Arial" charset="0"/>
              </a:rPr>
              <a:t> </a:t>
            </a:r>
            <a:r>
              <a:rPr lang="en-US" dirty="0" err="1">
                <a:latin typeface="Arial" charset="0"/>
                <a:ea typeface="Arial" charset="0"/>
                <a:cs typeface="Arial" charset="0"/>
              </a:rPr>
              <a:t>kinh</a:t>
            </a:r>
            <a:r>
              <a:rPr lang="en-US" dirty="0">
                <a:latin typeface="Arial" charset="0"/>
                <a:ea typeface="Arial" charset="0"/>
                <a:cs typeface="Arial" charset="0"/>
              </a:rPr>
              <a:t> </a:t>
            </a:r>
            <a:r>
              <a:rPr lang="en-US" dirty="0" err="1">
                <a:latin typeface="Arial" charset="0"/>
                <a:ea typeface="Arial" charset="0"/>
                <a:cs typeface="Arial" charset="0"/>
              </a:rPr>
              <a:t>trung</a:t>
            </a:r>
            <a:r>
              <a:rPr lang="en-US" dirty="0">
                <a:latin typeface="Arial" charset="0"/>
                <a:ea typeface="Arial" charset="0"/>
                <a:cs typeface="Arial" charset="0"/>
              </a:rPr>
              <a:t> </a:t>
            </a:r>
            <a:r>
              <a:rPr lang="en-US" dirty="0" err="1">
                <a:latin typeface="Arial" charset="0"/>
                <a:ea typeface="Arial" charset="0"/>
                <a:cs typeface="Arial" charset="0"/>
              </a:rPr>
              <a:t>ương</a:t>
            </a:r>
            <a:r>
              <a:rPr lang="en-US" dirty="0">
                <a:latin typeface="Arial" charset="0"/>
                <a:ea typeface="Arial" charset="0"/>
                <a:cs typeface="Arial" charset="0"/>
              </a:rPr>
              <a:t> </a:t>
            </a:r>
            <a:r>
              <a:rPr lang="en-US" dirty="0" err="1">
                <a:latin typeface="Arial" charset="0"/>
                <a:ea typeface="Arial" charset="0"/>
                <a:cs typeface="Arial" charset="0"/>
              </a:rPr>
              <a:t>hoặc</a:t>
            </a:r>
            <a:r>
              <a:rPr lang="en-US" dirty="0">
                <a:latin typeface="Arial" charset="0"/>
                <a:ea typeface="Arial" charset="0"/>
                <a:cs typeface="Arial" charset="0"/>
              </a:rPr>
              <a:t> </a:t>
            </a:r>
            <a:r>
              <a:rPr lang="en-US" dirty="0" err="1">
                <a:latin typeface="Arial" charset="0"/>
                <a:ea typeface="Arial" charset="0"/>
                <a:cs typeface="Arial" charset="0"/>
              </a:rPr>
              <a:t>nhiễm</a:t>
            </a:r>
            <a:r>
              <a:rPr lang="en-US" dirty="0">
                <a:latin typeface="Arial" charset="0"/>
                <a:ea typeface="Arial" charset="0"/>
                <a:cs typeface="Arial" charset="0"/>
              </a:rPr>
              <a:t> </a:t>
            </a:r>
            <a:r>
              <a:rPr lang="en-US" dirty="0" err="1">
                <a:latin typeface="Arial" charset="0"/>
                <a:ea typeface="Arial" charset="0"/>
                <a:cs typeface="Arial" charset="0"/>
              </a:rPr>
              <a:t>khuẩn</a:t>
            </a:r>
            <a:r>
              <a:rPr lang="en-US" dirty="0">
                <a:latin typeface="Arial" charset="0"/>
                <a:ea typeface="Arial" charset="0"/>
                <a:cs typeface="Arial" charset="0"/>
              </a:rPr>
              <a:t> </a:t>
            </a:r>
            <a:r>
              <a:rPr lang="en-US" dirty="0" err="1">
                <a:latin typeface="Arial" charset="0"/>
                <a:ea typeface="Arial" charset="0"/>
                <a:cs typeface="Arial" charset="0"/>
              </a:rPr>
              <a:t>huyết</a:t>
            </a:r>
            <a:r>
              <a:rPr lang="en-US" dirty="0">
                <a:latin typeface="Arial" charset="0"/>
                <a:ea typeface="Arial" charset="0"/>
                <a:cs typeface="Arial" charset="0"/>
              </a:rPr>
              <a:t>. </a:t>
            </a:r>
          </a:p>
          <a:p>
            <a:pPr>
              <a:lnSpc>
                <a:spcPct val="150000"/>
              </a:lnSpc>
            </a:pPr>
            <a:r>
              <a:rPr lang="en-US" dirty="0" err="1">
                <a:latin typeface="Arial" charset="0"/>
                <a:ea typeface="Arial" charset="0"/>
                <a:cs typeface="Arial" charset="0"/>
              </a:rPr>
              <a:t>Nhũ</a:t>
            </a:r>
            <a:r>
              <a:rPr lang="en-US" dirty="0">
                <a:latin typeface="Arial" charset="0"/>
                <a:ea typeface="Arial" charset="0"/>
                <a:cs typeface="Arial" charset="0"/>
              </a:rPr>
              <a:t> </a:t>
            </a:r>
            <a:r>
              <a:rPr lang="en-US" dirty="0" err="1">
                <a:latin typeface="Arial" charset="0"/>
                <a:ea typeface="Arial" charset="0"/>
                <a:cs typeface="Arial" charset="0"/>
              </a:rPr>
              <a:t>nhi</a:t>
            </a:r>
            <a:r>
              <a:rPr lang="en-US" dirty="0">
                <a:latin typeface="Arial" charset="0"/>
                <a:ea typeface="Arial" charset="0"/>
                <a:cs typeface="Arial" charset="0"/>
              </a:rPr>
              <a:t> </a:t>
            </a:r>
            <a:r>
              <a:rPr lang="en-US" dirty="0" err="1">
                <a:latin typeface="Arial" charset="0"/>
                <a:ea typeface="Arial" charset="0"/>
                <a:cs typeface="Arial" charset="0"/>
              </a:rPr>
              <a:t>và</a:t>
            </a:r>
            <a:r>
              <a:rPr lang="en-US" dirty="0">
                <a:latin typeface="Arial" charset="0"/>
                <a:ea typeface="Arial" charset="0"/>
                <a:cs typeface="Arial" charset="0"/>
              </a:rPr>
              <a:t> </a:t>
            </a:r>
            <a:r>
              <a:rPr lang="en-US" dirty="0" err="1">
                <a:latin typeface="Arial" charset="0"/>
                <a:ea typeface="Arial" charset="0"/>
                <a:cs typeface="Arial" charset="0"/>
              </a:rPr>
              <a:t>trẻ</a:t>
            </a:r>
            <a:r>
              <a:rPr lang="en-US" dirty="0">
                <a:latin typeface="Arial" charset="0"/>
                <a:ea typeface="Arial" charset="0"/>
                <a:cs typeface="Arial" charset="0"/>
              </a:rPr>
              <a:t> </a:t>
            </a:r>
            <a:r>
              <a:rPr lang="en-US" dirty="0" err="1">
                <a:latin typeface="Arial" charset="0"/>
                <a:ea typeface="Arial" charset="0"/>
                <a:cs typeface="Arial" charset="0"/>
              </a:rPr>
              <a:t>lớn</a:t>
            </a:r>
            <a:r>
              <a:rPr lang="en-US" dirty="0">
                <a:latin typeface="Arial" charset="0"/>
                <a:ea typeface="Arial" charset="0"/>
                <a:cs typeface="Arial" charset="0"/>
              </a:rPr>
              <a:t> </a:t>
            </a:r>
            <a:r>
              <a:rPr lang="en-US" dirty="0" err="1">
                <a:latin typeface="Arial" charset="0"/>
                <a:ea typeface="Arial" charset="0"/>
                <a:cs typeface="Arial" charset="0"/>
              </a:rPr>
              <a:t>thường</a:t>
            </a:r>
            <a:r>
              <a:rPr lang="en-US" dirty="0">
                <a:latin typeface="Arial" charset="0"/>
                <a:ea typeface="Arial" charset="0"/>
                <a:cs typeface="Arial" charset="0"/>
              </a:rPr>
              <a:t> </a:t>
            </a:r>
            <a:r>
              <a:rPr lang="en-US" dirty="0" err="1">
                <a:latin typeface="Arial" charset="0"/>
                <a:ea typeface="Arial" charset="0"/>
                <a:cs typeface="Arial" charset="0"/>
              </a:rPr>
              <a:t>gặp</a:t>
            </a:r>
            <a:r>
              <a:rPr lang="en-US" dirty="0">
                <a:latin typeface="Arial" charset="0"/>
                <a:ea typeface="Arial" charset="0"/>
                <a:cs typeface="Arial" charset="0"/>
              </a:rPr>
              <a:t> </a:t>
            </a:r>
            <a:r>
              <a:rPr lang="en-US" dirty="0" err="1">
                <a:latin typeface="Arial" charset="0"/>
                <a:ea typeface="Arial" charset="0"/>
                <a:cs typeface="Arial" charset="0"/>
              </a:rPr>
              <a:t>sốt</a:t>
            </a:r>
            <a:r>
              <a:rPr lang="en-US" dirty="0">
                <a:latin typeface="Arial" charset="0"/>
                <a:ea typeface="Arial" charset="0"/>
                <a:cs typeface="Arial" charset="0"/>
              </a:rPr>
              <a:t> co </a:t>
            </a:r>
            <a:r>
              <a:rPr lang="en-US" dirty="0" err="1">
                <a:latin typeface="Arial" charset="0"/>
                <a:ea typeface="Arial" charset="0"/>
                <a:cs typeface="Arial" charset="0"/>
              </a:rPr>
              <a:t>giật</a:t>
            </a:r>
            <a:endParaRPr lang="en-US" dirty="0">
              <a:latin typeface="Arial" charset="0"/>
              <a:ea typeface="Arial" charset="0"/>
              <a:cs typeface="Arial" charset="0"/>
            </a:endParaRPr>
          </a:p>
          <a:p>
            <a:pPr>
              <a:lnSpc>
                <a:spcPct val="150000"/>
              </a:lnSpc>
            </a:pPr>
            <a:endParaRPr lang="en-US" dirty="0">
              <a:latin typeface="Arial" charset="0"/>
              <a:ea typeface="Arial" charset="0"/>
              <a:cs typeface="Arial" charset="0"/>
            </a:endParaRPr>
          </a:p>
        </p:txBody>
      </p:sp>
    </p:spTree>
    <p:extLst>
      <p:ext uri="{BB962C8B-B14F-4D97-AF65-F5344CB8AC3E}">
        <p14:creationId xmlns:p14="http://schemas.microsoft.com/office/powerpoint/2010/main" val="574503051"/>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866" y="269445"/>
            <a:ext cx="4925077" cy="850460"/>
          </a:xfrm>
        </p:spPr>
        <p:txBody>
          <a:bodyPr/>
          <a:lstStyle/>
          <a:p>
            <a:pPr fontAlgn="auto">
              <a:spcAft>
                <a:spcPts val="0"/>
              </a:spcAft>
              <a:defRPr/>
            </a:pPr>
            <a:r>
              <a:rPr lang="en-US" b="1" dirty="0">
                <a:solidFill>
                  <a:srgbClr val="00B0F0"/>
                </a:solidFill>
                <a:latin typeface="Arial" charset="0"/>
                <a:ea typeface="Arial" charset="0"/>
                <a:cs typeface="Arial" charset="0"/>
              </a:rPr>
              <a:t>NGUYÊN NHÂN</a:t>
            </a:r>
          </a:p>
        </p:txBody>
      </p:sp>
      <p:sp>
        <p:nvSpPr>
          <p:cNvPr id="4" name="Oval 3"/>
          <p:cNvSpPr/>
          <p:nvPr/>
        </p:nvSpPr>
        <p:spPr>
          <a:xfrm>
            <a:off x="1368565" y="1008082"/>
            <a:ext cx="2285640" cy="1333496"/>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vi-VN" sz="2200" dirty="0">
                <a:solidFill>
                  <a:schemeClr val="bg1"/>
                </a:solidFill>
                <a:latin typeface="Arial" charset="0"/>
                <a:ea typeface="Arial" charset="0"/>
                <a:cs typeface="Arial" charset="0"/>
              </a:rPr>
              <a:t>Có nguyên nhân kích gợi</a:t>
            </a:r>
            <a:endParaRPr lang="en-US" sz="2200" dirty="0">
              <a:solidFill>
                <a:schemeClr val="bg1"/>
              </a:solidFill>
              <a:latin typeface="Arial" charset="0"/>
              <a:ea typeface="Arial" charset="0"/>
              <a:cs typeface="Arial" charset="0"/>
            </a:endParaRPr>
          </a:p>
        </p:txBody>
      </p:sp>
      <p:sp>
        <p:nvSpPr>
          <p:cNvPr id="5" name="Oval 4"/>
          <p:cNvSpPr/>
          <p:nvPr/>
        </p:nvSpPr>
        <p:spPr>
          <a:xfrm>
            <a:off x="1711045" y="5009322"/>
            <a:ext cx="2462004" cy="1428164"/>
          </a:xfrm>
          <a:prstGeom prst="ellipse">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vi-VN" sz="2200" dirty="0">
                <a:solidFill>
                  <a:schemeClr val="bg1"/>
                </a:solidFill>
                <a:cs typeface="Times New Roman" panose="02020603050405020304" pitchFamily="18" charset="0"/>
              </a:rPr>
              <a:t>Không có nguyên nhân kích gợi</a:t>
            </a:r>
            <a:endParaRPr lang="en-US" sz="2200" dirty="0">
              <a:solidFill>
                <a:schemeClr val="bg1"/>
              </a:solidFill>
              <a:cs typeface="Times New Roman" panose="02020603050405020304" pitchFamily="18" charset="0"/>
            </a:endParaRPr>
          </a:p>
        </p:txBody>
      </p:sp>
      <p:sp>
        <p:nvSpPr>
          <p:cNvPr id="6" name="Oval 5"/>
          <p:cNvSpPr/>
          <p:nvPr/>
        </p:nvSpPr>
        <p:spPr>
          <a:xfrm>
            <a:off x="172172" y="2937189"/>
            <a:ext cx="2285640" cy="1333496"/>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vi-VN" sz="2200" dirty="0">
                <a:solidFill>
                  <a:schemeClr val="bg1"/>
                </a:solidFill>
                <a:latin typeface="Arial" charset="0"/>
                <a:ea typeface="Arial" charset="0"/>
                <a:cs typeface="Arial" charset="0"/>
              </a:rPr>
              <a:t>Co giật</a:t>
            </a:r>
            <a:endParaRPr lang="en-US" sz="2200" dirty="0">
              <a:solidFill>
                <a:schemeClr val="bg1"/>
              </a:solidFill>
              <a:latin typeface="Arial" charset="0"/>
              <a:ea typeface="Arial" charset="0"/>
              <a:cs typeface="Arial" charset="0"/>
            </a:endParaRPr>
          </a:p>
        </p:txBody>
      </p:sp>
      <p:sp>
        <p:nvSpPr>
          <p:cNvPr id="3" name="Rounded Rectangle 2"/>
          <p:cNvSpPr/>
          <p:nvPr/>
        </p:nvSpPr>
        <p:spPr>
          <a:xfrm>
            <a:off x="4268658" y="1368826"/>
            <a:ext cx="1227050" cy="6049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dirty="0">
                <a:latin typeface="Arial" charset="0"/>
                <a:ea typeface="Arial" charset="0"/>
                <a:cs typeface="Arial" charset="0"/>
              </a:rPr>
              <a:t>có sốt</a:t>
            </a:r>
            <a:endParaRPr lang="en-US" sz="2200" dirty="0">
              <a:latin typeface="Arial" charset="0"/>
              <a:ea typeface="Arial" charset="0"/>
              <a:cs typeface="Arial" charset="0"/>
            </a:endParaRPr>
          </a:p>
        </p:txBody>
      </p:sp>
      <p:sp>
        <p:nvSpPr>
          <p:cNvPr id="8" name="Rounded Rectangle 7"/>
          <p:cNvSpPr/>
          <p:nvPr/>
        </p:nvSpPr>
        <p:spPr>
          <a:xfrm>
            <a:off x="3920617" y="3244743"/>
            <a:ext cx="1540730" cy="60274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dirty="0">
                <a:latin typeface="Arial" charset="0"/>
                <a:ea typeface="Arial" charset="0"/>
                <a:cs typeface="Arial" charset="0"/>
              </a:rPr>
              <a:t> không sốt</a:t>
            </a:r>
            <a:endParaRPr lang="en-US" sz="2200" dirty="0">
              <a:latin typeface="Arial" charset="0"/>
              <a:ea typeface="Arial" charset="0"/>
              <a:cs typeface="Arial" charset="0"/>
            </a:endParaRPr>
          </a:p>
        </p:txBody>
      </p:sp>
      <p:sp>
        <p:nvSpPr>
          <p:cNvPr id="7" name="Rectangle 6"/>
          <p:cNvSpPr/>
          <p:nvPr/>
        </p:nvSpPr>
        <p:spPr>
          <a:xfrm>
            <a:off x="6188540" y="714574"/>
            <a:ext cx="2630660" cy="1674898"/>
          </a:xfrm>
          <a:prstGeom prst="rect">
            <a:avLst/>
          </a:prstGeom>
          <a:solidFill>
            <a:srgbClr val="E9A9C1"/>
          </a:solidFill>
        </p:spPr>
        <p:style>
          <a:lnRef idx="2">
            <a:schemeClr val="accent6"/>
          </a:lnRef>
          <a:fillRef idx="1">
            <a:schemeClr val="lt1"/>
          </a:fillRef>
          <a:effectRef idx="0">
            <a:schemeClr val="accent6"/>
          </a:effectRef>
          <a:fontRef idx="minor">
            <a:schemeClr val="dk1"/>
          </a:fontRef>
        </p:style>
        <p:txBody>
          <a:bodyPr rtlCol="0" anchor="ctr"/>
          <a:lstStyle/>
          <a:p>
            <a:r>
              <a:rPr lang="vi-VN" dirty="0">
                <a:latin typeface="Arial" charset="0"/>
                <a:ea typeface="Arial" charset="0"/>
                <a:cs typeface="Arial" charset="0"/>
              </a:rPr>
              <a:t>- Nhiễm trùng hệ TKTW</a:t>
            </a:r>
          </a:p>
          <a:p>
            <a:r>
              <a:rPr lang="vi-VN" dirty="0">
                <a:latin typeface="Arial" charset="0"/>
                <a:ea typeface="Arial" charset="0"/>
                <a:cs typeface="Arial" charset="0"/>
              </a:rPr>
              <a:t>- Lỵ, viêm dạ dày ruột.</a:t>
            </a:r>
          </a:p>
          <a:p>
            <a:r>
              <a:rPr lang="vi-VN" dirty="0">
                <a:latin typeface="Arial" charset="0"/>
                <a:ea typeface="Arial" charset="0"/>
                <a:cs typeface="Arial" charset="0"/>
              </a:rPr>
              <a:t>- Co giật do sốt: NT HH trên, viêm tai giữa, VP, NTT</a:t>
            </a:r>
            <a:r>
              <a:rPr lang="mr-IN" dirty="0">
                <a:latin typeface="Arial" charset="0"/>
                <a:ea typeface="Arial" charset="0"/>
                <a:cs typeface="Arial" charset="0"/>
              </a:rPr>
              <a:t>…</a:t>
            </a:r>
            <a:endParaRPr lang="en-US" b="1" dirty="0">
              <a:latin typeface="Arial" charset="0"/>
              <a:ea typeface="Arial" charset="0"/>
              <a:cs typeface="Arial" charset="0"/>
            </a:endParaRPr>
          </a:p>
        </p:txBody>
      </p:sp>
      <p:sp>
        <p:nvSpPr>
          <p:cNvPr id="10" name="Rectangle 9"/>
          <p:cNvSpPr/>
          <p:nvPr/>
        </p:nvSpPr>
        <p:spPr>
          <a:xfrm>
            <a:off x="6167638" y="2579070"/>
            <a:ext cx="2630660" cy="2252859"/>
          </a:xfrm>
          <a:prstGeom prst="rect">
            <a:avLst/>
          </a:prstGeom>
          <a:solidFill>
            <a:srgbClr val="E9A9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dirty="0">
                <a:solidFill>
                  <a:schemeClr val="tx1"/>
                </a:solidFill>
                <a:latin typeface="Arial" charset="0"/>
                <a:ea typeface="Arial" charset="0"/>
                <a:cs typeface="Arial" charset="0"/>
              </a:rPr>
              <a:t>- Tại TKTW: CT đầu, XH não, thiếu oxy não, u não,  tổn thương TK, CRNN</a:t>
            </a:r>
          </a:p>
          <a:p>
            <a:r>
              <a:rPr lang="vi-VN" dirty="0">
                <a:solidFill>
                  <a:schemeClr val="tx1"/>
                </a:solidFill>
                <a:latin typeface="Arial" charset="0"/>
                <a:ea typeface="Arial" charset="0"/>
                <a:cs typeface="Arial" charset="0"/>
              </a:rPr>
              <a:t>- Ngoài TKTW: RLCH, RLĐG, ngộ độc, bệnh não tăng huyết áp, bệnh não gan, lupus</a:t>
            </a:r>
            <a:endParaRPr lang="en-US" dirty="0">
              <a:solidFill>
                <a:schemeClr val="tx1"/>
              </a:solidFill>
              <a:latin typeface="Arial" charset="0"/>
              <a:ea typeface="Arial" charset="0"/>
              <a:cs typeface="Arial" charset="0"/>
            </a:endParaRPr>
          </a:p>
        </p:txBody>
      </p:sp>
      <p:sp>
        <p:nvSpPr>
          <p:cNvPr id="12" name="Right Arrow 11"/>
          <p:cNvSpPr/>
          <p:nvPr/>
        </p:nvSpPr>
        <p:spPr>
          <a:xfrm>
            <a:off x="5597195" y="1560454"/>
            <a:ext cx="506227" cy="168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Notched Right Arrow 10"/>
          <p:cNvSpPr/>
          <p:nvPr/>
        </p:nvSpPr>
        <p:spPr>
          <a:xfrm rot="18749526" flipV="1">
            <a:off x="910004" y="2393557"/>
            <a:ext cx="791658" cy="147594"/>
          </a:xfrm>
          <a:prstGeom prst="notchedRightArrow">
            <a:avLst>
              <a:gd name="adj1" fmla="val 43118"/>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Notched Right Arrow 13"/>
          <p:cNvSpPr/>
          <p:nvPr/>
        </p:nvSpPr>
        <p:spPr>
          <a:xfrm rot="2873385">
            <a:off x="1251586" y="4706073"/>
            <a:ext cx="919412" cy="237350"/>
          </a:xfrm>
          <a:prstGeom prst="notchedRightArrow">
            <a:avLst>
              <a:gd name="adj1" fmla="val 43118"/>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Notched Right Arrow 15"/>
          <p:cNvSpPr/>
          <p:nvPr/>
        </p:nvSpPr>
        <p:spPr>
          <a:xfrm rot="2830991">
            <a:off x="2906714" y="2739402"/>
            <a:ext cx="1128773" cy="160746"/>
          </a:xfrm>
          <a:prstGeom prst="notchedRightArrow">
            <a:avLst>
              <a:gd name="adj1" fmla="val 43118"/>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ight Arrow 16"/>
          <p:cNvSpPr/>
          <p:nvPr/>
        </p:nvSpPr>
        <p:spPr>
          <a:xfrm>
            <a:off x="3755692" y="1560454"/>
            <a:ext cx="411479" cy="168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ight Arrow 17"/>
          <p:cNvSpPr/>
          <p:nvPr/>
        </p:nvSpPr>
        <p:spPr>
          <a:xfrm>
            <a:off x="5540273" y="3450989"/>
            <a:ext cx="506227" cy="168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p:nvPr/>
        </p:nvSpPr>
        <p:spPr>
          <a:xfrm>
            <a:off x="5098970" y="5449814"/>
            <a:ext cx="1895061" cy="715619"/>
          </a:xfrm>
          <a:prstGeom prst="rect">
            <a:avLst/>
          </a:prstGeom>
          <a:solidFill>
            <a:srgbClr val="E9A9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cs typeface="Times New Roman" panose="02020603050405020304" pitchFamily="18" charset="0"/>
              </a:rPr>
              <a:t>Động kinh?</a:t>
            </a:r>
            <a:endParaRPr lang="vi-VN" dirty="0">
              <a:solidFill>
                <a:schemeClr val="tx1"/>
              </a:solidFill>
              <a:cs typeface="Times New Roman" panose="02020603050405020304" pitchFamily="18" charset="0"/>
            </a:endParaRPr>
          </a:p>
        </p:txBody>
      </p:sp>
      <p:sp>
        <p:nvSpPr>
          <p:cNvPr id="20" name="Right Arrow 19"/>
          <p:cNvSpPr/>
          <p:nvPr/>
        </p:nvSpPr>
        <p:spPr>
          <a:xfrm>
            <a:off x="4312947" y="5723404"/>
            <a:ext cx="506227" cy="168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2771" y="190954"/>
            <a:ext cx="8349343" cy="960092"/>
          </a:xfrm>
        </p:spPr>
        <p:txBody>
          <a:bodyPr/>
          <a:lstStyle/>
          <a:p>
            <a:pPr fontAlgn="auto">
              <a:spcAft>
                <a:spcPts val="0"/>
              </a:spcAft>
              <a:defRPr/>
            </a:pPr>
            <a:r>
              <a:rPr lang="en-US" b="1" dirty="0">
                <a:solidFill>
                  <a:srgbClr val="00B0F0"/>
                </a:solidFill>
                <a:latin typeface="Arial" charset="0"/>
                <a:ea typeface="Arial" charset="0"/>
                <a:cs typeface="Arial" charset="0"/>
              </a:rPr>
              <a:t>NGUYÊN NHÂN</a:t>
            </a:r>
          </a:p>
        </p:txBody>
      </p:sp>
      <p:sp>
        <p:nvSpPr>
          <p:cNvPr id="3" name="Content Placeholder 2"/>
          <p:cNvSpPr>
            <a:spLocks noGrp="1"/>
          </p:cNvSpPr>
          <p:nvPr>
            <p:ph idx="1"/>
          </p:nvPr>
        </p:nvSpPr>
        <p:spPr/>
        <p:txBody>
          <a:bodyPr/>
          <a:lstStyle/>
          <a:p>
            <a:pPr>
              <a:lnSpc>
                <a:spcPct val="150000"/>
              </a:lnSpc>
            </a:pPr>
            <a:r>
              <a:rPr lang="en-US" sz="3200" dirty="0" err="1">
                <a:latin typeface="Arial" charset="0"/>
                <a:ea typeface="Arial" charset="0"/>
                <a:cs typeface="Arial" charset="0"/>
              </a:rPr>
              <a:t>Động</a:t>
            </a:r>
            <a:r>
              <a:rPr lang="en-US" sz="3200" dirty="0">
                <a:latin typeface="Arial" charset="0"/>
                <a:ea typeface="Arial" charset="0"/>
                <a:cs typeface="Arial" charset="0"/>
              </a:rPr>
              <a:t> </a:t>
            </a:r>
            <a:r>
              <a:rPr lang="en-US" sz="3200" dirty="0" err="1">
                <a:latin typeface="Arial" charset="0"/>
                <a:ea typeface="Arial" charset="0"/>
                <a:cs typeface="Arial" charset="0"/>
              </a:rPr>
              <a:t>kinh</a:t>
            </a:r>
            <a:r>
              <a:rPr lang="en-US" sz="3200" dirty="0">
                <a:latin typeface="Arial" charset="0"/>
                <a:ea typeface="Arial" charset="0"/>
                <a:cs typeface="Arial" charset="0"/>
              </a:rPr>
              <a:t>: </a:t>
            </a:r>
            <a:r>
              <a:rPr lang="en-US" sz="3200" dirty="0" err="1">
                <a:latin typeface="Arial" charset="0"/>
                <a:ea typeface="Arial" charset="0"/>
                <a:cs typeface="Arial" charset="0"/>
              </a:rPr>
              <a:t>cơn</a:t>
            </a:r>
            <a:r>
              <a:rPr lang="en-US" sz="3200" dirty="0">
                <a:latin typeface="Arial" charset="0"/>
                <a:ea typeface="Arial" charset="0"/>
                <a:cs typeface="Arial" charset="0"/>
              </a:rPr>
              <a:t> co </a:t>
            </a:r>
            <a:r>
              <a:rPr lang="en-US" sz="3200" dirty="0" err="1">
                <a:latin typeface="Arial" charset="0"/>
                <a:ea typeface="Arial" charset="0"/>
                <a:cs typeface="Arial" charset="0"/>
              </a:rPr>
              <a:t>giật</a:t>
            </a:r>
            <a:r>
              <a:rPr lang="en-US" sz="3200" dirty="0">
                <a:latin typeface="Arial" charset="0"/>
                <a:ea typeface="Arial" charset="0"/>
                <a:cs typeface="Arial" charset="0"/>
              </a:rPr>
              <a:t> </a:t>
            </a:r>
            <a:r>
              <a:rPr lang="en-US" sz="3200" dirty="0" err="1">
                <a:latin typeface="Arial" charset="0"/>
                <a:ea typeface="Arial" charset="0"/>
                <a:cs typeface="Arial" charset="0"/>
              </a:rPr>
              <a:t>tái</a:t>
            </a:r>
            <a:r>
              <a:rPr lang="en-US" sz="3200" dirty="0">
                <a:latin typeface="Arial" charset="0"/>
                <a:ea typeface="Arial" charset="0"/>
                <a:cs typeface="Arial" charset="0"/>
              </a:rPr>
              <a:t> </a:t>
            </a:r>
            <a:r>
              <a:rPr lang="en-US" sz="3200" dirty="0" err="1">
                <a:latin typeface="Arial" charset="0"/>
                <a:ea typeface="Arial" charset="0"/>
                <a:cs typeface="Arial" charset="0"/>
              </a:rPr>
              <a:t>phát</a:t>
            </a:r>
            <a:r>
              <a:rPr lang="en-US" sz="3200" dirty="0">
                <a:latin typeface="Arial" charset="0"/>
                <a:ea typeface="Arial" charset="0"/>
                <a:cs typeface="Arial" charset="0"/>
              </a:rPr>
              <a:t> </a:t>
            </a:r>
            <a:r>
              <a:rPr lang="en-US" sz="3200" dirty="0" err="1">
                <a:latin typeface="Arial" charset="0"/>
                <a:ea typeface="Arial" charset="0"/>
                <a:cs typeface="Arial" charset="0"/>
              </a:rPr>
              <a:t>và</a:t>
            </a:r>
            <a:r>
              <a:rPr lang="en-US" sz="3200" dirty="0">
                <a:latin typeface="Arial" charset="0"/>
                <a:ea typeface="Arial" charset="0"/>
                <a:cs typeface="Arial" charset="0"/>
              </a:rPr>
              <a:t> </a:t>
            </a:r>
            <a:r>
              <a:rPr lang="en-US" sz="3200" dirty="0" err="1">
                <a:latin typeface="Arial" charset="0"/>
                <a:ea typeface="Arial" charset="0"/>
                <a:cs typeface="Arial" charset="0"/>
              </a:rPr>
              <a:t>không</a:t>
            </a:r>
            <a:r>
              <a:rPr lang="en-US" sz="3200" dirty="0">
                <a:latin typeface="Arial" charset="0"/>
                <a:ea typeface="Arial" charset="0"/>
                <a:cs typeface="Arial" charset="0"/>
              </a:rPr>
              <a:t> </a:t>
            </a:r>
            <a:r>
              <a:rPr lang="en-US" sz="3200" dirty="0" err="1">
                <a:latin typeface="Arial" charset="0"/>
                <a:ea typeface="Arial" charset="0"/>
                <a:cs typeface="Arial" charset="0"/>
              </a:rPr>
              <a:t>có</a:t>
            </a:r>
            <a:r>
              <a:rPr lang="en-US" sz="3200" dirty="0">
                <a:latin typeface="Arial" charset="0"/>
                <a:ea typeface="Arial" charset="0"/>
                <a:cs typeface="Arial" charset="0"/>
              </a:rPr>
              <a:t> </a:t>
            </a:r>
            <a:r>
              <a:rPr lang="en-US" sz="3200" dirty="0" err="1">
                <a:latin typeface="Arial" charset="0"/>
                <a:ea typeface="Arial" charset="0"/>
                <a:cs typeface="Arial" charset="0"/>
              </a:rPr>
              <a:t>nguyên</a:t>
            </a:r>
            <a:r>
              <a:rPr lang="en-US" sz="3200" dirty="0">
                <a:latin typeface="Arial" charset="0"/>
                <a:ea typeface="Arial" charset="0"/>
                <a:cs typeface="Arial" charset="0"/>
              </a:rPr>
              <a:t> </a:t>
            </a:r>
            <a:r>
              <a:rPr lang="en-US" sz="3200" dirty="0" err="1">
                <a:latin typeface="Arial" charset="0"/>
                <a:ea typeface="Arial" charset="0"/>
                <a:cs typeface="Arial" charset="0"/>
              </a:rPr>
              <a:t>nhân</a:t>
            </a:r>
            <a:r>
              <a:rPr lang="en-US" sz="3200" dirty="0">
                <a:latin typeface="Arial" charset="0"/>
                <a:ea typeface="Arial" charset="0"/>
                <a:cs typeface="Arial" charset="0"/>
              </a:rPr>
              <a:t> </a:t>
            </a:r>
            <a:r>
              <a:rPr lang="en-US" sz="3200" dirty="0" err="1">
                <a:latin typeface="Arial" charset="0"/>
                <a:ea typeface="Arial" charset="0"/>
                <a:cs typeface="Arial" charset="0"/>
              </a:rPr>
              <a:t>kích</a:t>
            </a:r>
            <a:r>
              <a:rPr lang="en-US" sz="3200" dirty="0">
                <a:latin typeface="Arial" charset="0"/>
                <a:ea typeface="Arial" charset="0"/>
                <a:cs typeface="Arial" charset="0"/>
              </a:rPr>
              <a:t> </a:t>
            </a:r>
            <a:r>
              <a:rPr lang="en-US" sz="3200" dirty="0" err="1">
                <a:latin typeface="Arial" charset="0"/>
                <a:ea typeface="Arial" charset="0"/>
                <a:cs typeface="Arial" charset="0"/>
              </a:rPr>
              <a:t>ngợi</a:t>
            </a:r>
            <a:endParaRPr lang="en-US" sz="3200" dirty="0">
              <a:latin typeface="Arial" charset="0"/>
              <a:ea typeface="Arial" charset="0"/>
              <a:cs typeface="Arial" charset="0"/>
            </a:endParaRPr>
          </a:p>
          <a:p>
            <a:pPr>
              <a:lnSpc>
                <a:spcPct val="150000"/>
              </a:lnSpc>
            </a:pPr>
            <a:r>
              <a:rPr lang="en-US" sz="3200" dirty="0" err="1">
                <a:latin typeface="Arial" charset="0"/>
                <a:ea typeface="Arial" charset="0"/>
                <a:cs typeface="Arial" charset="0"/>
              </a:rPr>
              <a:t>Gồm</a:t>
            </a:r>
            <a:r>
              <a:rPr lang="en-US" sz="3200" dirty="0">
                <a:latin typeface="Arial" charset="0"/>
                <a:ea typeface="Arial" charset="0"/>
                <a:cs typeface="Arial" charset="0"/>
              </a:rPr>
              <a:t> 3 </a:t>
            </a:r>
            <a:r>
              <a:rPr lang="en-US" sz="3200" dirty="0" err="1">
                <a:latin typeface="Arial" charset="0"/>
                <a:ea typeface="Arial" charset="0"/>
                <a:cs typeface="Arial" charset="0"/>
              </a:rPr>
              <a:t>nhóm</a:t>
            </a:r>
            <a:r>
              <a:rPr lang="en-US" sz="3200" dirty="0">
                <a:latin typeface="Arial" charset="0"/>
                <a:ea typeface="Arial" charset="0"/>
                <a:cs typeface="Arial" charset="0"/>
              </a:rPr>
              <a:t>:</a:t>
            </a:r>
          </a:p>
          <a:p>
            <a:pPr lvl="1">
              <a:lnSpc>
                <a:spcPct val="150000"/>
              </a:lnSpc>
              <a:buFont typeface="Wingdings" charset="2"/>
              <a:buChar char="Ø"/>
            </a:pPr>
            <a:r>
              <a:rPr lang="en-US" sz="2800" dirty="0" err="1">
                <a:latin typeface="Arial" charset="0"/>
                <a:ea typeface="Arial" charset="0"/>
                <a:cs typeface="Arial" charset="0"/>
              </a:rPr>
              <a:t>Động</a:t>
            </a:r>
            <a:r>
              <a:rPr lang="en-US" sz="2800" dirty="0">
                <a:latin typeface="Arial" charset="0"/>
                <a:ea typeface="Arial" charset="0"/>
                <a:cs typeface="Arial" charset="0"/>
              </a:rPr>
              <a:t> </a:t>
            </a:r>
            <a:r>
              <a:rPr lang="en-US" sz="2800" dirty="0" err="1">
                <a:latin typeface="Arial" charset="0"/>
                <a:ea typeface="Arial" charset="0"/>
                <a:cs typeface="Arial" charset="0"/>
              </a:rPr>
              <a:t>kinh</a:t>
            </a:r>
            <a:r>
              <a:rPr lang="en-US" sz="2800" dirty="0">
                <a:latin typeface="Arial" charset="0"/>
                <a:ea typeface="Arial" charset="0"/>
                <a:cs typeface="Arial" charset="0"/>
              </a:rPr>
              <a:t> </a:t>
            </a:r>
            <a:r>
              <a:rPr lang="en-US" sz="2800" dirty="0" err="1">
                <a:latin typeface="Arial" charset="0"/>
                <a:ea typeface="Arial" charset="0"/>
                <a:cs typeface="Arial" charset="0"/>
              </a:rPr>
              <a:t>vô</a:t>
            </a:r>
            <a:r>
              <a:rPr lang="en-US" sz="2800" dirty="0">
                <a:latin typeface="Arial" charset="0"/>
                <a:ea typeface="Arial" charset="0"/>
                <a:cs typeface="Arial" charset="0"/>
              </a:rPr>
              <a:t> </a:t>
            </a:r>
            <a:r>
              <a:rPr lang="en-US" sz="2800" dirty="0" err="1">
                <a:latin typeface="Arial" charset="0"/>
                <a:ea typeface="Arial" charset="0"/>
                <a:cs typeface="Arial" charset="0"/>
              </a:rPr>
              <a:t>căn</a:t>
            </a:r>
            <a:endParaRPr lang="en-US" sz="2800" dirty="0">
              <a:latin typeface="Arial" charset="0"/>
              <a:ea typeface="Arial" charset="0"/>
              <a:cs typeface="Arial" charset="0"/>
            </a:endParaRPr>
          </a:p>
          <a:p>
            <a:pPr lvl="1">
              <a:lnSpc>
                <a:spcPct val="150000"/>
              </a:lnSpc>
              <a:buFont typeface="Wingdings" charset="2"/>
              <a:buChar char="Ø"/>
            </a:pPr>
            <a:r>
              <a:rPr lang="en-US" sz="2800" dirty="0" err="1">
                <a:latin typeface="Arial" charset="0"/>
                <a:ea typeface="Arial" charset="0"/>
                <a:cs typeface="Arial" charset="0"/>
              </a:rPr>
              <a:t>Động</a:t>
            </a:r>
            <a:r>
              <a:rPr lang="en-US" sz="2800" dirty="0">
                <a:latin typeface="Arial" charset="0"/>
                <a:ea typeface="Arial" charset="0"/>
                <a:cs typeface="Arial" charset="0"/>
              </a:rPr>
              <a:t> </a:t>
            </a:r>
            <a:r>
              <a:rPr lang="en-US" sz="2800" dirty="0" err="1">
                <a:latin typeface="Arial" charset="0"/>
                <a:ea typeface="Arial" charset="0"/>
                <a:cs typeface="Arial" charset="0"/>
              </a:rPr>
              <a:t>kinh</a:t>
            </a:r>
            <a:r>
              <a:rPr lang="en-US" sz="2800" dirty="0">
                <a:latin typeface="Arial" charset="0"/>
                <a:ea typeface="Arial" charset="0"/>
                <a:cs typeface="Arial" charset="0"/>
              </a:rPr>
              <a:t> </a:t>
            </a:r>
            <a:r>
              <a:rPr lang="en-US" sz="2800" dirty="0" err="1">
                <a:latin typeface="Arial" charset="0"/>
                <a:ea typeface="Arial" charset="0"/>
                <a:cs typeface="Arial" charset="0"/>
              </a:rPr>
              <a:t>triệu</a:t>
            </a:r>
            <a:r>
              <a:rPr lang="en-US" sz="2800" dirty="0">
                <a:latin typeface="Arial" charset="0"/>
                <a:ea typeface="Arial" charset="0"/>
                <a:cs typeface="Arial" charset="0"/>
              </a:rPr>
              <a:t> </a:t>
            </a:r>
            <a:r>
              <a:rPr lang="en-US" sz="2800" dirty="0" err="1">
                <a:latin typeface="Arial" charset="0"/>
                <a:ea typeface="Arial" charset="0"/>
                <a:cs typeface="Arial" charset="0"/>
              </a:rPr>
              <a:t>chứng</a:t>
            </a:r>
            <a:r>
              <a:rPr lang="en-US" sz="2800" dirty="0">
                <a:latin typeface="Arial" charset="0"/>
                <a:ea typeface="Arial" charset="0"/>
                <a:cs typeface="Arial" charset="0"/>
              </a:rPr>
              <a:t> (symptomatic)</a:t>
            </a:r>
          </a:p>
          <a:p>
            <a:pPr lvl="1">
              <a:lnSpc>
                <a:spcPct val="150000"/>
              </a:lnSpc>
              <a:buFont typeface="Wingdings" charset="2"/>
              <a:buChar char="Ø"/>
            </a:pPr>
            <a:r>
              <a:rPr lang="en-US" sz="2800" dirty="0" err="1">
                <a:latin typeface="Arial" charset="0"/>
                <a:ea typeface="Arial" charset="0"/>
                <a:cs typeface="Arial" charset="0"/>
              </a:rPr>
              <a:t>Động</a:t>
            </a:r>
            <a:r>
              <a:rPr lang="en-US" sz="2800" dirty="0">
                <a:latin typeface="Arial" charset="0"/>
                <a:ea typeface="Arial" charset="0"/>
                <a:cs typeface="Arial" charset="0"/>
              </a:rPr>
              <a:t> </a:t>
            </a:r>
            <a:r>
              <a:rPr lang="en-US" sz="2800" dirty="0" err="1">
                <a:latin typeface="Arial" charset="0"/>
                <a:ea typeface="Arial" charset="0"/>
                <a:cs typeface="Arial" charset="0"/>
              </a:rPr>
              <a:t>kinh</a:t>
            </a:r>
            <a:r>
              <a:rPr lang="en-US" sz="2800" dirty="0">
                <a:latin typeface="Arial" charset="0"/>
                <a:ea typeface="Arial" charset="0"/>
                <a:cs typeface="Arial" charset="0"/>
              </a:rPr>
              <a:t> </a:t>
            </a:r>
            <a:r>
              <a:rPr lang="en-US" sz="2800" dirty="0" err="1">
                <a:latin typeface="Arial" charset="0"/>
                <a:ea typeface="Arial" charset="0"/>
                <a:cs typeface="Arial" charset="0"/>
              </a:rPr>
              <a:t>có</a:t>
            </a:r>
            <a:r>
              <a:rPr lang="en-US" sz="2800" dirty="0">
                <a:latin typeface="Arial" charset="0"/>
                <a:ea typeface="Arial" charset="0"/>
                <a:cs typeface="Arial" charset="0"/>
              </a:rPr>
              <a:t> </a:t>
            </a:r>
            <a:r>
              <a:rPr lang="en-US" sz="2800" dirty="0" err="1">
                <a:latin typeface="Arial" charset="0"/>
                <a:ea typeface="Arial" charset="0"/>
                <a:cs typeface="Arial" charset="0"/>
              </a:rPr>
              <a:t>lẽ</a:t>
            </a:r>
            <a:r>
              <a:rPr lang="en-US" sz="2800" dirty="0">
                <a:latin typeface="Arial" charset="0"/>
                <a:ea typeface="Arial" charset="0"/>
                <a:cs typeface="Arial" charset="0"/>
              </a:rPr>
              <a:t> </a:t>
            </a:r>
            <a:r>
              <a:rPr lang="en-US" sz="2800" dirty="0" err="1">
                <a:latin typeface="Arial" charset="0"/>
                <a:ea typeface="Arial" charset="0"/>
                <a:cs typeface="Arial" charset="0"/>
              </a:rPr>
              <a:t>là</a:t>
            </a:r>
            <a:r>
              <a:rPr lang="en-US" sz="2800" dirty="0">
                <a:latin typeface="Arial" charset="0"/>
                <a:ea typeface="Arial" charset="0"/>
                <a:cs typeface="Arial" charset="0"/>
              </a:rPr>
              <a:t> </a:t>
            </a:r>
            <a:r>
              <a:rPr lang="en-US" sz="2800" dirty="0" err="1">
                <a:latin typeface="Arial" charset="0"/>
                <a:ea typeface="Arial" charset="0"/>
                <a:cs typeface="Arial" charset="0"/>
              </a:rPr>
              <a:t>triệu</a:t>
            </a:r>
            <a:r>
              <a:rPr lang="en-US" sz="2800" dirty="0">
                <a:latin typeface="Arial" charset="0"/>
                <a:ea typeface="Arial" charset="0"/>
                <a:cs typeface="Arial" charset="0"/>
              </a:rPr>
              <a:t> </a:t>
            </a:r>
            <a:r>
              <a:rPr lang="en-US" sz="2800" dirty="0" err="1">
                <a:latin typeface="Arial" charset="0"/>
                <a:ea typeface="Arial" charset="0"/>
                <a:cs typeface="Arial" charset="0"/>
              </a:rPr>
              <a:t>chứng</a:t>
            </a:r>
            <a:r>
              <a:rPr lang="en-US" sz="2800" dirty="0">
                <a:latin typeface="Arial" charset="0"/>
                <a:ea typeface="Arial" charset="0"/>
                <a:cs typeface="Arial" charset="0"/>
              </a:rPr>
              <a:t> (cryptogenic)</a:t>
            </a:r>
          </a:p>
          <a:p>
            <a:pPr>
              <a:lnSpc>
                <a:spcPct val="150000"/>
              </a:lnSpc>
            </a:pPr>
            <a:endParaRPr lang="en-US" sz="3200" dirty="0">
              <a:latin typeface="Arial" charset="0"/>
              <a:ea typeface="Arial" charset="0"/>
              <a:cs typeface="Arial" charset="0"/>
            </a:endParaRPr>
          </a:p>
          <a:p>
            <a:pPr>
              <a:lnSpc>
                <a:spcPct val="150000"/>
              </a:lnSpc>
            </a:pPr>
            <a:endParaRPr lang="en-US" sz="3200" dirty="0">
              <a:latin typeface="Arial" charset="0"/>
              <a:ea typeface="Arial" charset="0"/>
              <a:cs typeface="Arial" charset="0"/>
            </a:endParaRPr>
          </a:p>
        </p:txBody>
      </p:sp>
    </p:spTree>
    <p:extLst>
      <p:ext uri="{BB962C8B-B14F-4D97-AF65-F5344CB8AC3E}">
        <p14:creationId xmlns:p14="http://schemas.microsoft.com/office/powerpoint/2010/main" val="328532524"/>
      </p:ext>
    </p:extLst>
  </p:cSld>
  <p:clrMapOvr>
    <a:masterClrMapping/>
  </p:clrMapOvr>
  <p:transition advClick="0"/>
</p:sld>
</file>

<file path=ppt/theme/theme1.xml><?xml version="1.0" encoding="utf-8"?>
<a:theme xmlns:a="http://schemas.openxmlformats.org/drawingml/2006/main" name="Bộ môn nhi DrThu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ộ môn nhi DrThuy" id="{9EECCA3D-9346-430A-B626-EB10A3AF28F4}" vid="{83FDF533-FDAC-4780-9EB7-B334D0EB86A8}"/>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L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LVCK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VCK2" id="{4E873D70-6BEA-437A-92B8-F20599786C85}" vid="{E2CF692F-9C7A-4D1C-AC90-29A69A443C3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Bộ môn nhi DrThuy</Template>
  <TotalTime>826</TotalTime>
  <Words>2319</Words>
  <Application>Microsoft Office PowerPoint</Application>
  <PresentationFormat>On-screen Show (4:3)</PresentationFormat>
  <Paragraphs>229</Paragraphs>
  <Slides>38</Slides>
  <Notes>10</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38</vt:i4>
      </vt:variant>
    </vt:vector>
  </HeadingPairs>
  <TitlesOfParts>
    <vt:vector size="49" baseType="lpstr">
      <vt:lpstr>Arial</vt:lpstr>
      <vt:lpstr>Calibri</vt:lpstr>
      <vt:lpstr>Tahoma</vt:lpstr>
      <vt:lpstr>Times New Roman</vt:lpstr>
      <vt:lpstr>Wingdings</vt:lpstr>
      <vt:lpstr>Bộ môn nhi DrThuy</vt:lpstr>
      <vt:lpstr>Conception personnalisée</vt:lpstr>
      <vt:lpstr>1_ULB</vt:lpstr>
      <vt:lpstr>1_Conception personnalisée</vt:lpstr>
      <vt:lpstr>1_LVCK2</vt:lpstr>
      <vt:lpstr>PDF</vt:lpstr>
      <vt:lpstr>CO GIẬT</vt:lpstr>
      <vt:lpstr>MỤC TIÊU</vt:lpstr>
      <vt:lpstr>MỘT SỐ KHÁI NIỆM</vt:lpstr>
      <vt:lpstr>SINH LÝ</vt:lpstr>
      <vt:lpstr>PowerPoint Presentation</vt:lpstr>
      <vt:lpstr>PowerPoint Presentation</vt:lpstr>
      <vt:lpstr>NGUYÊN NHÂN</vt:lpstr>
      <vt:lpstr>NGUYÊN NHÂN</vt:lpstr>
      <vt:lpstr>NGUYÊN NHÂN</vt:lpstr>
      <vt:lpstr>TIẾP CẬN BAN ĐẦU CO GIẬT</vt:lpstr>
      <vt:lpstr>TIẾP CẬN BAN ĐẦU CO GIẬT</vt:lpstr>
      <vt:lpstr>TIẾP CẬN BAN ĐẦU CO GIẬT</vt:lpstr>
      <vt:lpstr>LÂM SÀNG</vt:lpstr>
      <vt:lpstr>CẬN LÂM SÀNG</vt:lpstr>
      <vt:lpstr>BIẾN CHỨNG</vt:lpstr>
      <vt:lpstr>ĐIỀU TRỊ</vt:lpstr>
      <vt:lpstr>ĐÁNH GIÁ VÀ HỒI SỨC BAN ĐẦU</vt:lpstr>
      <vt:lpstr>AIRWAY – ĐƯỜNG THỞ</vt:lpstr>
      <vt:lpstr>BREATHING – THỞ </vt:lpstr>
      <vt:lpstr>BREATHING – THỞ </vt:lpstr>
      <vt:lpstr>CIRCULATION – TUẦN HOÀN</vt:lpstr>
      <vt:lpstr>CIRCULATION – TUẦN HOÀN</vt:lpstr>
      <vt:lpstr>DISABILITY – THẦN KINH</vt:lpstr>
      <vt:lpstr>EXPOSURE – TOÀN THÂN</vt:lpstr>
      <vt:lpstr>Cắt cơn co giật (Hội động kinh mỹ)</vt:lpstr>
      <vt:lpstr>PowerPoint Presentation</vt:lpstr>
      <vt:lpstr>PowerPoint Presentation</vt:lpstr>
      <vt:lpstr>PowerPoint Presentation</vt:lpstr>
      <vt:lpstr>PowerPoint Presentation</vt:lpstr>
      <vt:lpstr>PowerPoint Presentation</vt:lpstr>
      <vt:lpstr>PowerPoint Presentation</vt:lpstr>
      <vt:lpstr>APLS</vt:lpstr>
      <vt:lpstr>Lưu đồ: Bước 1   Protocol Step 1   </vt:lpstr>
      <vt:lpstr>Lưu đồ bước 2     Protocol Step 2 </vt:lpstr>
      <vt:lpstr>Sau bước 2   After Step 2  </vt:lpstr>
      <vt:lpstr>Lưu đồ Bước 3  Protocol Step 3  </vt:lpstr>
      <vt:lpstr>Lưu đồ bước 4               Protocol Step 4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XỬ TRÍ CO GIẬT</dc:title>
  <dc:creator>Andrea</dc:creator>
  <cp:lastModifiedBy>CHI DAO TUYEN</cp:lastModifiedBy>
  <cp:revision>46</cp:revision>
  <dcterms:created xsi:type="dcterms:W3CDTF">2020-07-19T09:03:54Z</dcterms:created>
  <dcterms:modified xsi:type="dcterms:W3CDTF">2020-12-23T03:39:15Z</dcterms:modified>
</cp:coreProperties>
</file>